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92" r:id="rId3"/>
    <p:sldId id="288" r:id="rId4"/>
    <p:sldId id="319" r:id="rId5"/>
    <p:sldId id="369" r:id="rId6"/>
    <p:sldId id="417" r:id="rId7"/>
    <p:sldId id="418" r:id="rId8"/>
    <p:sldId id="420" r:id="rId9"/>
    <p:sldId id="421" r:id="rId10"/>
    <p:sldId id="423" r:id="rId11"/>
    <p:sldId id="424" r:id="rId12"/>
    <p:sldId id="427" r:id="rId13"/>
    <p:sldId id="428" r:id="rId14"/>
    <p:sldId id="290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38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30863" y="23463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DPI New Vehicle Prep {Work Order}:  Operation Overview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Operations Tab</a:t>
            </a: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Select Block icon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the left of transaction 0010)</a:t>
            </a: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Delete row icon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Prompt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Yes button</a:t>
            </a:r>
          </a:p>
          <a:p>
            <a:pPr marL="461963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5813" algn="l"/>
              </a:tabLst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5813" algn="l"/>
              </a:tabLst>
              <a:defRPr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0EDD4-D325-43B1-8D13-9A13AA05B96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08" y="1828800"/>
            <a:ext cx="164592" cy="164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3FBE1A-9108-4B7D-8A18-EC23A43E1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85850"/>
            <a:ext cx="149628" cy="164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7AD46D-23F5-4712-BBD7-D43EC07B27FC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C04AA9-30C1-47B2-A5CE-F21F57352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2480441"/>
            <a:ext cx="2286000" cy="56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20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30863" y="23463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DPI New Vehicle Prep {Work Order}:  Operation Overview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0020 Plant Field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any others)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Replace 6000 with the correct four-digit plant code.</a:t>
            </a: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Save icon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5813" algn="l"/>
              </a:tabLst>
              <a:defRPr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AD830-0753-4123-9492-0696A9478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80" y="2438400"/>
            <a:ext cx="164592" cy="164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F27D28-FADE-4BA9-BB5D-8499F25B82E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14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30863" y="23463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DPI New Vehicle Prep {Work Order}:  Central Header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Order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(Top Menu)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Print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Order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334FD-4D3D-4091-A9DD-124B684CED5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60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30863" y="23463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DPI New Vehicle Prep {Work Order}:  Central Header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Shop Papers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Print/Fax button 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Twice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C5447-A555-4A5B-9F46-855E8F710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95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9F195-B004-4D8D-BE7F-45B2D2507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093" y="1813255"/>
            <a:ext cx="674829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18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685712" y="914400"/>
            <a:ext cx="451578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New Bus Prep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Select &amp; Print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458200" cy="41148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Select and print </a:t>
            </a:r>
            <a:b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DP07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Bus Preparation 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work orders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IW38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IW38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IW38 – Change PM Orders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D5DCAB-AA46-46CA-B56D-82B6084AE38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30863" y="23463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PM Orders:  Selection of Orders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Outstanding Field -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Uncheck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process Field -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Type Field – Input DP07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work center Field – Input Techwork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Field – Input four-digit code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Alamance = 6001)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Field(s) – Remove dates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Execute icon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CBF2BD-7A13-4BB2-BF0B-B417EB42934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4DA190F-1ACE-4BCC-9AF8-F321593C2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79" y="3971905"/>
            <a:ext cx="152421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30863" y="23463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PM Orders:  List of Orders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Select Block icon 	next to the New Bus Prep work order. If multiple lines are required to be selected hold down the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key while clicking the additional lines.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Details icon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50000"/>
              </a:lnSpc>
              <a:tabLst>
                <a:tab pos="461963" algn="l"/>
                <a:tab pos="2397125" algn="l"/>
              </a:tabLst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If there is only one New Bus Prep work order to process this screen will not display.   The software will automatically open to the work order.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0EDD4-D325-43B1-8D13-9A13AA05B96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08" y="1185988"/>
            <a:ext cx="164592" cy="164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3FBE1A-9108-4B7D-8A18-EC23A43E1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10" y="2777360"/>
            <a:ext cx="164592" cy="1645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F7908E-2B16-4B3A-8040-11B7619A68C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5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30863" y="23463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DPI New Vehicle Prep {Work Order}:  Central Header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Extras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(Top Menu)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Task List Selection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General task lists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9758B-0A85-4C0A-9201-E83D27C3F99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6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30863" y="23463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Task Lists: Task List Selection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Field – Input DPIPREP</a:t>
            </a: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971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Execute icon </a:t>
            </a:r>
          </a:p>
          <a:p>
            <a:pPr marL="457200" lvl="0" indent="4763">
              <a:lnSpc>
                <a:spcPct val="150000"/>
              </a:lnSpc>
              <a:tabLst>
                <a:tab pos="1828800" algn="l"/>
              </a:tabLst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053D5-EA5C-4718-985A-2B2A62F8E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71" y="1510462"/>
            <a:ext cx="136026" cy="149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929717-C124-45B3-89C7-12088EAACAA1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1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27028</TotalTime>
  <Words>347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Stephen Wright</cp:lastModifiedBy>
  <cp:revision>630</cp:revision>
  <cp:lastPrinted>2018-09-11T18:10:21Z</cp:lastPrinted>
  <dcterms:created xsi:type="dcterms:W3CDTF">2018-01-10T14:59:28Z</dcterms:created>
  <dcterms:modified xsi:type="dcterms:W3CDTF">2020-01-10T17:19:07Z</dcterms:modified>
</cp:coreProperties>
</file>