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2" r:id="rId3"/>
    <p:sldId id="288" r:id="rId4"/>
    <p:sldId id="319" r:id="rId5"/>
    <p:sldId id="432" r:id="rId6"/>
    <p:sldId id="437" r:id="rId7"/>
    <p:sldId id="417" r:id="rId8"/>
    <p:sldId id="433" r:id="rId9"/>
    <p:sldId id="436" r:id="rId10"/>
    <p:sldId id="435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Corrective Maintenance {Work Order}:  Central Header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50000"/>
              </a:lnSpc>
              <a:tabLst>
                <a:tab pos="461963" algn="l"/>
                <a:tab pos="2397125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Use transaction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ZIW32_DPI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necessary changes.  </a:t>
            </a:r>
          </a:p>
          <a:p>
            <a:pPr marL="461963" indent="-461963">
              <a:lnSpc>
                <a:spcPct val="150000"/>
              </a:lnSpc>
              <a:tabLst>
                <a:tab pos="461963" algn="l"/>
                <a:tab pos="2397125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50000"/>
              </a:lnSpc>
              <a:tabLst>
                <a:tab pos="461963" algn="l"/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Return to transaction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IW32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workorder.  </a:t>
            </a:r>
          </a:p>
          <a:p>
            <a:pPr marL="914400" indent="-22542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(Top Menu)</a:t>
            </a:r>
          </a:p>
          <a:p>
            <a:pPr marL="914400" indent="-22542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  <a:p>
            <a:pPr marL="914400" indent="-22542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</a:p>
          <a:p>
            <a:pPr marL="914400" indent="-22542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(Technically))</a:t>
            </a:r>
          </a:p>
          <a:p>
            <a:pPr>
              <a:lnSpc>
                <a:spcPct val="150000"/>
              </a:lnSpc>
              <a:tabLst>
                <a:tab pos="2397125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41116-2256-49AA-9D94-F1C5ADB355D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5F19E-612C-4462-A446-877B3AA53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33505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13" y="914400"/>
            <a:ext cx="451578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Reopen a Teco’d 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Work Order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4582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99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Reopen a work order that was accidently or pre-maturely Teco’d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IW32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Window:</a:t>
            </a: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SAP R/3 Easy Access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Input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IW32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Favorites menu, 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transaction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IW32 – Change Order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DBCE08-0312-4F69-A7ED-BDD4041DDC9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Window:</a:t>
            </a: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 Order Initial Screen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Order Field – Input work order number</a:t>
            </a: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60E7C-0388-4273-AF01-A1D9BE99334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21440-DB77-4CBE-993D-D24E8074D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563" y="1828800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Corrective Maintenance {Work Order}:  Central Header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Order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(Top Menu)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Functions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Complete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Cancel technical Completion</a:t>
            </a:r>
          </a:p>
          <a:p>
            <a:pPr marL="457200" lvl="0">
              <a:lnSpc>
                <a:spcPct val="150000"/>
              </a:lnSpc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E0F7A-7213-4D27-8FA7-174123A0781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Corrective Maintenance {Work Order}:  Central Header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Goto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(Top Menu)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Notification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25BA7-297C-40EA-B2EA-16886E64DDF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7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PM Notification: DPI </a:t>
            </a:r>
            <a:r>
              <a:rPr lang="en-US" sz="14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Request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In process again button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Back icon</a:t>
            </a:r>
          </a:p>
          <a:p>
            <a:pPr>
              <a:lnSpc>
                <a:spcPct val="150000"/>
              </a:lnSpc>
              <a:tabLst>
                <a:tab pos="2397125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41116-2256-49AA-9D94-F1C5ADB355D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40F12-DF97-486A-9190-2B6797D4B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152421" cy="1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25515</TotalTime>
  <Words>236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634</cp:revision>
  <cp:lastPrinted>2020-02-26T15:00:42Z</cp:lastPrinted>
  <dcterms:created xsi:type="dcterms:W3CDTF">2018-01-10T14:59:28Z</dcterms:created>
  <dcterms:modified xsi:type="dcterms:W3CDTF">2020-02-26T15:05:20Z</dcterms:modified>
</cp:coreProperties>
</file>