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2" r:id="rId3"/>
    <p:sldId id="288" r:id="rId4"/>
    <p:sldId id="319" r:id="rId5"/>
    <p:sldId id="408" r:id="rId6"/>
    <p:sldId id="400" r:id="rId7"/>
    <p:sldId id="403" r:id="rId8"/>
    <p:sldId id="404" r:id="rId9"/>
    <p:sldId id="405" r:id="rId10"/>
    <p:sldId id="406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67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Search Help for Manufacturer Part Number 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will find and highlight the first occurrence that contains “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embedded within the description.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this the item you are searching for </a:t>
            </a:r>
          </a:p>
          <a:p>
            <a:pPr marL="228600" lvl="0" indent="-223838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on the highlighted the line.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" lvl="0"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Find Again icon       to find the next occurrence. 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(Repeat as necessary)</a:t>
            </a:r>
          </a:p>
          <a:p>
            <a:pPr marL="457200" lvl="0">
              <a:lnSpc>
                <a:spcPct val="150000"/>
              </a:lnSpc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2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1414E-96AD-4138-9D28-C499F2B528A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00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5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417913" y="914400"/>
            <a:ext cx="505138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VMRS 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Non-Stock Material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(For Material Field)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2743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Populate the VMRS field of the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ZFB61/ZFB65 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t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able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Two transactions are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ZFB61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ZFB65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 upon Transaction required open either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ZFB61 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ZFB65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ZFB61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(Example displayed)</a:t>
            </a: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ZFB61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ZFB61 – Local Parts Purchase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ZFB65</a:t>
            </a: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ZFB65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ZFB65 – Eqpmt Purch Credit</a:t>
            </a:r>
          </a:p>
          <a:p>
            <a:pPr lvl="0">
              <a:lnSpc>
                <a:spcPct val="150000"/>
              </a:lnSpc>
              <a:defRPr/>
            </a:pP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6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Vendor Invoice:  Company Code 7800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Credit Memo:  Company Code 7800</a:t>
            </a:r>
          </a:p>
          <a:p>
            <a:pPr marL="228600">
              <a:lnSpc>
                <a:spcPct val="150000"/>
              </a:lnSpc>
              <a:defRPr/>
            </a:pP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All steps of Transactions ZFB61/ZFB65 must be complete before performing this part of the transaction.</a:t>
            </a:r>
          </a:p>
          <a:p>
            <a:pPr lvl="0">
              <a:lnSpc>
                <a:spcPct val="150000"/>
              </a:lnSpc>
              <a:defRPr/>
            </a:pPr>
            <a:endParaRPr lang="en-US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 indent="-2349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0890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Material field; this will activate the field.</a:t>
            </a:r>
          </a:p>
          <a:p>
            <a:pPr marL="234950" lvl="0" indent="-2349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08902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Match Code icon 	</a:t>
            </a:r>
            <a:endParaRPr 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A3266-59DE-4D7A-ABEC-9558CB521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940808"/>
            <a:ext cx="164592" cy="1645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04547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Number 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Search Help for Manufacturer Part Number </a:t>
            </a: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  <a:tab pos="2055813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MPN Material Field – Input M0*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(Always)</a:t>
            </a:r>
          </a:p>
          <a:p>
            <a:pPr marL="230188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  <a:tab pos="2055813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description Field – Input search text.  Use a word that is unique to the part. Surround the word surge with wild cards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Shift-8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* 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*Switch*)</a:t>
            </a: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lvl="0" indent="-230188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Start Search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endParaRPr lang="en-US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2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44726-1C2C-4664-82B7-3A2F4D104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74008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Search Help for Manufacturer Part Number </a:t>
            </a:r>
          </a:p>
          <a:p>
            <a:pPr marL="457200" lvl="0"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window appears; with the results of criteria searched.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example you will see all the occurrences of material numbers that have the word “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located in their description.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7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Search Help for Manufacturer Part Number 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example produced a very extensive list; however, the search can be narrowed further.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search</a:t>
            </a:r>
          </a:p>
          <a:p>
            <a:pPr marL="230188" lvl="0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5685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Find icon</a:t>
            </a:r>
            <a:endParaRPr 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tabLst>
                <a:tab pos="2568575" algn="l"/>
              </a:tabLst>
              <a:defRPr/>
            </a:pPr>
            <a:b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Find window will appear</a:t>
            </a: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5685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 next tier to search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*door*) (Surround with wild cards (*))</a:t>
            </a:r>
          </a:p>
          <a:p>
            <a:pPr marL="230188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568575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Find icon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2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1414E-96AD-4138-9D28-C499F2B528A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164592" cy="164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662EE9-7229-44E2-A0E9-1C9F00DD2A0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95800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6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18745</TotalTime>
  <Words>345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458</cp:revision>
  <cp:lastPrinted>2018-09-11T18:10:21Z</cp:lastPrinted>
  <dcterms:created xsi:type="dcterms:W3CDTF">2018-01-10T14:59:28Z</dcterms:created>
  <dcterms:modified xsi:type="dcterms:W3CDTF">2020-01-27T16:05:36Z</dcterms:modified>
</cp:coreProperties>
</file>