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2" r:id="rId3"/>
    <p:sldId id="288" r:id="rId4"/>
    <p:sldId id="437" r:id="rId5"/>
    <p:sldId id="432" r:id="rId6"/>
    <p:sldId id="438" r:id="rId7"/>
    <p:sldId id="319" r:id="rId8"/>
    <p:sldId id="369" r:id="rId9"/>
    <p:sldId id="417" r:id="rId10"/>
    <p:sldId id="428" r:id="rId11"/>
    <p:sldId id="436" r:id="rId12"/>
    <p:sldId id="439" r:id="rId13"/>
    <p:sldId id="440" r:id="rId14"/>
    <p:sldId id="441" r:id="rId15"/>
    <p:sldId id="442" r:id="rId16"/>
    <p:sldId id="443" r:id="rId17"/>
    <p:sldId id="444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Other – {Username}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Tab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Field - Input nine-digit SAP material number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Location Field – Input four-digit code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8001)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Location Field – Input four-digit code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Macon = 8056)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Qty in UnE Field – Input the number of units to transfer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88C64-0BD6-4A06-A15E-E042FCA082E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8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Other – {Username}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Tab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Next Item icon 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transferring multiple items; repeat the just completed starting with the material field 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182880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	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Item icon is clicked; then the following occurs:</a:t>
            </a:r>
          </a:p>
          <a:p>
            <a:pPr marL="685800" lvl="0" indent="-2286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the Transfer Posting tab is recorded in the table.</a:t>
            </a:r>
          </a:p>
          <a:p>
            <a:pPr marL="685800" lvl="0" indent="-2286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item reference is incremented for the next entry.</a:t>
            </a:r>
          </a:p>
          <a:p>
            <a:pPr marL="685800" lvl="0" indent="-2286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tab fields are cleared for next entry.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740B3-733A-45D8-BF4A-866F8AF9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524000"/>
            <a:ext cx="149629" cy="1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29476-C000-43D6-A4E5-6840EB501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14036"/>
            <a:ext cx="164592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C0BD7-DABE-4149-BB34-6A21FEAF2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24932"/>
            <a:ext cx="164592" cy="16459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A010D-B530-47DD-A01F-415508446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57200"/>
            <a:ext cx="5029200" cy="56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 Magnify Glass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sp>
        <p:nvSpPr>
          <p:cNvPr id="10" name="TextBox Based"/>
          <p:cNvSpPr txBox="1"/>
          <p:nvPr/>
        </p:nvSpPr>
        <p:spPr>
          <a:xfrm>
            <a:off x="3352800" y="2834640"/>
            <a:ext cx="3291840" cy="2286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marR="0" lvl="0" indent="-2286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6413" algn="l"/>
                <a:tab pos="320675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Step Two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2286000" marR="0" lvl="0" indent="-2286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6413" algn="l"/>
                <a:tab pos="320675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Receiving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3184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 – Goods Movement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EA25E-AEE3-4C7E-8B6C-9E95B1607C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Other – {Username}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Trans./Event Field - Transfer Posting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Doc. Field - Other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Field – 305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Detail data button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86CB0-6CAA-41EC-B133-F5219C840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27" y="2133600"/>
            <a:ext cx="725701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003075-B6C9-4781-8BD2-8D9B61929B3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1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Other – {Username}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Tab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Field - Input nine-digit SAP material number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Macon = 6056)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Location Field – Input four-digit code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Macon = 8490)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Qty in UnE Field – Input the number of units to transfer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2DE78-0C9C-4560-A270-256A0C293A9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Other – {Username}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Tab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Next Item icon 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transferring multiple items; repeat the just completed starting with the material field 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182880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	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1828800" algn="l"/>
              </a:tabLst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Item icon is clicked; then the following occurs:</a:t>
            </a:r>
          </a:p>
          <a:p>
            <a:pPr marL="685800" lvl="0" indent="-2286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the Transfer Posting tab is recorded in the table.</a:t>
            </a:r>
          </a:p>
          <a:p>
            <a:pPr marL="685800" lvl="0" indent="-2286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item reference is incremented for the next entry.</a:t>
            </a:r>
          </a:p>
          <a:p>
            <a:pPr marL="685800" lvl="0" indent="-2286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828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tab fields are cleared for next entry.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740B3-733A-45D8-BF4A-866F8AF9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524000"/>
            <a:ext cx="149629" cy="1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29476-C000-43D6-A4E5-6840EB501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14036"/>
            <a:ext cx="164592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C0BD7-DABE-4149-BB34-6A21FEAF2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24932"/>
            <a:ext cx="164592" cy="164592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C7ED8F-243A-4DF6-B8F3-ED495D25FF1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423527" y="914400"/>
            <a:ext cx="50401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Transfer Materials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LEA to LEA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Transfer materials from one LEA’s storage location to </a:t>
            </a:r>
            <a:r>
              <a:rPr lang="en-US" sz="3600">
                <a:solidFill>
                  <a:schemeClr val="bg1"/>
                </a:solidFill>
                <a:latin typeface="Lucida Calligraphy" panose="03010101010101010101" pitchFamily="66" charset="0"/>
              </a:rPr>
              <a:t>another LEA’s 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storage location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4572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Note:  </a:t>
            </a:r>
          </a:p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twostep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process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requires work to be completed by both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(sending and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receiving)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Transactions must be completed in order of: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receiving.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Also, the sending and receiving plants must have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same DOT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number for the inventory item.  If they do not, one or the other must correct their DOT number before the part is sent.</a:t>
            </a: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" y="37322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4572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you proceed;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verify that the inventory item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actually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stock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Storage Location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are transferring from.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because you are holding an inventory item in your hand does not mean that it is recorded accurately within BSIP. 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(You MUST have a count of at least 1 or greater to transfer)</a:t>
            </a: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 Magnify Glass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  <p:sp>
        <p:nvSpPr>
          <p:cNvPr id="10" name="TextBox Based"/>
          <p:cNvSpPr txBox="1"/>
          <p:nvPr/>
        </p:nvSpPr>
        <p:spPr>
          <a:xfrm>
            <a:off x="3352800" y="2834640"/>
            <a:ext cx="3291840" cy="2286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marR="0" lvl="0" indent="-2286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6413" algn="l"/>
                <a:tab pos="320675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Step One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2286000" marR="0" lvl="0" indent="-2286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6413" algn="l"/>
                <a:tab pos="320675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Sending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 – Goods Movement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EA25E-AEE3-4C7E-8B6C-9E95B1607C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Posting Other – {Username}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Trans./Event Field - Transfer Posting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Doc. Field - Other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Field – 303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Detail data button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86CB0-6CAA-41EC-B133-F5219C840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27" y="2133600"/>
            <a:ext cx="725701" cy="16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A4639-0820-465A-8E30-231CB73C8A4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20435</TotalTime>
  <Words>325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521</cp:revision>
  <cp:lastPrinted>2018-09-11T18:10:21Z</cp:lastPrinted>
  <dcterms:created xsi:type="dcterms:W3CDTF">2018-01-10T14:59:28Z</dcterms:created>
  <dcterms:modified xsi:type="dcterms:W3CDTF">2020-01-07T18:40:04Z</dcterms:modified>
</cp:coreProperties>
</file>