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322" r:id="rId4"/>
    <p:sldId id="288" r:id="rId5"/>
    <p:sldId id="319" r:id="rId6"/>
    <p:sldId id="369" r:id="rId7"/>
    <p:sldId id="392" r:id="rId8"/>
    <p:sldId id="395" r:id="rId9"/>
    <p:sldId id="396" r:id="rId10"/>
    <p:sldId id="394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37719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0" y="231648"/>
            <a:ext cx="64008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</a:p>
          <a:p>
            <a:pPr marL="4572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Posted changes can be seen using transaction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ZMB20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movement types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685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08" y="914400"/>
            <a:ext cx="45157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Material Count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Adjustment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4572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transaction should only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used for materials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correct for incorrect adjustments or are an acknowledgement that the source of the discrepancy could not be determined.</a:t>
            </a: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32004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Post a physical inventory count immediately </a:t>
            </a:r>
          </a:p>
          <a:p>
            <a:pPr marL="2286000" indent="-2286000" algn="ctr">
              <a:lnSpc>
                <a:spcPct val="150000"/>
              </a:lnSpc>
              <a:tabLst>
                <a:tab pos="1776413" algn="l"/>
                <a:tab pos="3206750" algn="l"/>
              </a:tabLst>
            </a:pPr>
            <a:endParaRPr lang="en-US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MI10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MI10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MI10 – Create List of Difference w/o Doc.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Document, Count, and Difference:  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Screen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Date Field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Input date physical count taken.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Plant Field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 digit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ode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(i.e., Alamance = 6001)</a:t>
            </a:r>
          </a:p>
          <a:p>
            <a:pPr marL="223838" indent="-223838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Loc. Field – Input four digit code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8001)</a:t>
            </a:r>
          </a:p>
          <a:p>
            <a:pPr marL="223838" lvl="0" indent="-223838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0C160-2FE0-4543-A4CE-BCD1628E9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5093208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528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Document, Count, and Difference:  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Items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Material Description Field – Input Nine-digit material number.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(i.e., FEA089768)</a:t>
            </a:r>
          </a:p>
          <a:p>
            <a:pPr marL="233363" marR="0" lvl="0" indent="-2301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082675" algn="l"/>
              </a:tabLs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Quantity Field -  Input quantity on hand </a:t>
            </a:r>
            <a:r>
              <a:rPr lang="en-US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greater than zero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233363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 (Zero Count) Field - If count equals zero check the box.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icon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9B05A-05FA-4C80-A5DB-6A2752EDA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15" y="3959539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457200"/>
            <a:ext cx="4987635" cy="5486399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Document, Count, and Difference:  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Screen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system will generate a material document number and a physical inventory document number in the Status bar.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89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Back icon	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0C160-2FE0-4543-A4CE-BCD1628E997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84" y="2971800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222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10445</TotalTime>
  <Words>226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356</cp:revision>
  <cp:lastPrinted>2018-09-11T18:10:21Z</cp:lastPrinted>
  <dcterms:created xsi:type="dcterms:W3CDTF">2018-01-10T14:59:28Z</dcterms:created>
  <dcterms:modified xsi:type="dcterms:W3CDTF">2019-12-16T18:19:55Z</dcterms:modified>
</cp:coreProperties>
</file>