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92" r:id="rId3"/>
    <p:sldId id="288" r:id="rId4"/>
    <p:sldId id="369" r:id="rId5"/>
    <p:sldId id="417" r:id="rId6"/>
    <p:sldId id="498" r:id="rId7"/>
    <p:sldId id="499" r:id="rId8"/>
    <p:sldId id="290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1F88E7-9CE7-47A0-84E7-2EC0691EC086}">
          <p14:sldIdLst>
            <p14:sldId id="257"/>
            <p14:sldId id="292"/>
            <p14:sldId id="288"/>
            <p14:sldId id="369"/>
            <p14:sldId id="417"/>
            <p14:sldId id="498"/>
            <p14:sldId id="49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00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16" y="914400"/>
            <a:ext cx="45157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Zfuel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 Upload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411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Upload Fuel data to PC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ZFUEL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ZFUEL – Fuel Issues System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75C75-632A-4003-BC82-E5855F2A2C3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6035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Fuel Application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3363" marR="0" lvl="0" indent="-228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Upload button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99817-0125-44B4-B2FE-CC610974A05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0" y="1219200"/>
            <a:ext cx="1143000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Fuel Application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File Options for the Fuel Interface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Load the file from your PC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4763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59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Select File to upload input box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appears </a:t>
            </a: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4859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Browse button </a:t>
            </a:r>
          </a:p>
          <a:p>
            <a:pPr marL="228600" lvl="1" indent="-2286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on the desired “.txt” file located on the Client C (Generally V: drive)  </a:t>
            </a:r>
          </a:p>
          <a:p>
            <a:pPr marL="228600" lvl="1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4859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228600" lvl="1" indent="-2286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4859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07E90-6E23-4F06-A39B-3EBA07086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643925"/>
            <a:ext cx="633620" cy="164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315E29-E9FE-40DF-8900-44D94377B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08471"/>
            <a:ext cx="905256" cy="16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246B8E-31BE-4011-8B4C-F810A32D6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55008"/>
            <a:ext cx="276814" cy="164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24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Fuel Application</a:t>
            </a: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14859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following data:</a:t>
            </a:r>
          </a:p>
          <a:p>
            <a:pPr marL="233363" lvl="1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4859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Records Successful – the number of fuel records placed in the table for processing (THE FUEL IS NOT YET POSTED).</a:t>
            </a:r>
          </a:p>
          <a:p>
            <a:pPr marL="233363" lvl="1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4859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Top-Off Records – the number of top-off fuel records that were consolidated and set in the schedule for processing.</a:t>
            </a:r>
          </a:p>
          <a:p>
            <a:pPr marL="233363" lvl="1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4859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records from the file that already exists in the system – the amount of fuel records that have already been posted successfully and did not need to be placed in the table for processing because they would be duplicates</a:t>
            </a:r>
            <a:r>
              <a:rPr lang="en-US" sz="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33363" lvl="1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485900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 </a:t>
            </a:r>
          </a:p>
          <a:p>
            <a:pPr marL="233363" lvl="1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1485900" algn="l"/>
              </a:tabLst>
              <a:defRPr/>
            </a:pPr>
            <a:endParaRPr lang="en-US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6FC2F-E589-42F8-9EC9-B9A46C7F38D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68918CC-6B1A-43A3-BE8E-75D5390E4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80" y="6301358"/>
            <a:ext cx="164592" cy="164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591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47374</TotalTime>
  <Words>274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763</cp:revision>
  <cp:lastPrinted>2018-09-11T18:10:21Z</cp:lastPrinted>
  <dcterms:created xsi:type="dcterms:W3CDTF">2018-01-10T14:59:28Z</dcterms:created>
  <dcterms:modified xsi:type="dcterms:W3CDTF">2020-01-27T12:15:41Z</dcterms:modified>
</cp:coreProperties>
</file>