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92" r:id="rId3"/>
    <p:sldId id="288" r:id="rId4"/>
    <p:sldId id="322" r:id="rId5"/>
    <p:sldId id="319" r:id="rId6"/>
    <p:sldId id="294" r:id="rId7"/>
    <p:sldId id="313" r:id="rId8"/>
    <p:sldId id="323" r:id="rId9"/>
    <p:sldId id="324" r:id="rId10"/>
    <p:sldId id="290" r:id="rId11"/>
    <p:sldId id="29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784351-CD30-46AE-B116-0C04E258B724}">
          <p14:sldIdLst>
            <p14:sldId id="257"/>
            <p14:sldId id="292"/>
            <p14:sldId id="288"/>
            <p14:sldId id="322"/>
            <p14:sldId id="319"/>
            <p14:sldId id="294"/>
            <p14:sldId id="313"/>
            <p14:sldId id="323"/>
            <p14:sldId id="324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8" autoAdjust="0"/>
    <p:restoredTop sz="94660"/>
  </p:normalViewPr>
  <p:slideViewPr>
    <p:cSldViewPr>
      <p:cViewPr varScale="1">
        <p:scale>
          <a:sx n="116" d="100"/>
          <a:sy n="116" d="100"/>
        </p:scale>
        <p:origin x="96" y="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8A4F-85FE-4A04-A6B9-74432296E51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90C4F-B312-43B0-B47A-27B380DDF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6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62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3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4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9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8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0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8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2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92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B08E3-1218-4ED3-BCD3-F7BB772076A9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4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tephen.Wright@dpi.nc.gov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inue But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8" name="PPT Image">
            <a:extLst>
              <a:ext uri="{FF2B5EF4-FFF2-40B4-BE49-F238E27FC236}">
                <a16:creationId xmlns:a16="http://schemas.microsoft.com/office/drawing/2014/main" id="{826E5077-79E2-42E9-95F1-7F48A2138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029200"/>
            <a:ext cx="7315200" cy="914400"/>
          </a:xfrm>
          <a:prstGeom prst="rect">
            <a:avLst/>
          </a:prstGeom>
        </p:spPr>
      </p:pic>
      <p:sp>
        <p:nvSpPr>
          <p:cNvPr id="6" name="Txt - Two Methods">
            <a:extLst>
              <a:ext uri="{FF2B5EF4-FFF2-40B4-BE49-F238E27FC236}">
                <a16:creationId xmlns:a16="http://schemas.microsoft.com/office/drawing/2014/main" id="{763E777F-F57D-4A14-8D75-9F40D53A7100}"/>
              </a:ext>
            </a:extLst>
          </p:cNvPr>
          <p:cNvSpPr txBox="1"/>
          <p:nvPr/>
        </p:nvSpPr>
        <p:spPr>
          <a:xfrm>
            <a:off x="914400" y="457200"/>
            <a:ext cx="7315200" cy="3657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  <a:tabLst>
                <a:tab pos="914400" algn="l"/>
                <a:tab pos="1774825" algn="l"/>
              </a:tabLst>
            </a:pPr>
            <a:r>
              <a:rPr lang="en-US" sz="2400" dirty="0">
                <a:solidFill>
                  <a:srgbClr val="FFFF99"/>
                </a:solidFill>
                <a:latin typeface="Lucida Calligraphy" panose="03010101010101010101" pitchFamily="66" charset="0"/>
              </a:rPr>
              <a:t>Two methods to observe tutorial</a:t>
            </a:r>
            <a:endParaRPr lang="en-US" sz="1400" dirty="0">
              <a:solidFill>
                <a:srgbClr val="FFFF99"/>
              </a:solidFill>
              <a:latin typeface="Lucida Calligraphy" panose="03010101010101010101" pitchFamily="66" charset="0"/>
            </a:endParaRP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Standard Method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This method allows presentation to be resized  to user preference.</a:t>
            </a:r>
          </a:p>
          <a:p>
            <a:pPr lvl="2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8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Slide Show Method </a:t>
            </a:r>
            <a:r>
              <a:rPr lang="en-US" sz="800" dirty="0">
                <a:solidFill>
                  <a:schemeClr val="bg1"/>
                </a:solidFill>
                <a:latin typeface="Lucida Calligraphy" panose="03010101010101010101" pitchFamily="66" charset="0"/>
              </a:rPr>
              <a:t>(Example below)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Presentation fills entire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on Slide Show tab at top of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icon &lt;From Beginning&gt;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914400" lvl="1" indent="-914400">
              <a:lnSpc>
                <a:spcPct val="150000"/>
              </a:lnSpc>
              <a:tabLst>
                <a:tab pos="914400" algn="l"/>
              </a:tabLst>
            </a:pPr>
            <a:r>
              <a:rPr lang="en-US" sz="14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Note: </a:t>
            </a:r>
            <a:r>
              <a:rPr lang="en-US" sz="1400" b="1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Either method; to advance click the progression arrow in the bottom right corner of each slide or press the down-arrow key.</a:t>
            </a: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3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03120"/>
            <a:ext cx="3657600" cy="310896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Questions</a:t>
            </a:r>
          </a:p>
        </p:txBody>
      </p:sp>
      <p:pic>
        <p:nvPicPr>
          <p:cNvPr id="4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2EAAD-2B2C-4F78-BF11-6720F9E1EA5D}"/>
              </a:ext>
            </a:extLst>
          </p:cNvPr>
          <p:cNvSpPr txBox="1"/>
          <p:nvPr/>
        </p:nvSpPr>
        <p:spPr>
          <a:xfrm>
            <a:off x="2286000" y="1645920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914400" algn="l"/>
                <a:tab pos="1774825" algn="l"/>
              </a:tabLst>
            </a:pPr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Email:  </a:t>
            </a: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  <a:hlinkClick r:id="rId5"/>
              </a:rPr>
              <a:t>Stephen.Wright@dpi.nc.gov</a:t>
            </a:r>
            <a:endParaRPr lang="en-US" dirty="0">
              <a:solidFill>
                <a:srgbClr val="0070C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7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3657600" cy="365760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Thank You!</a:t>
            </a:r>
          </a:p>
        </p:txBody>
      </p:sp>
      <p:sp>
        <p:nvSpPr>
          <p:cNvPr id="7" name="TextBox CS Wright"/>
          <p:cNvSpPr txBox="1"/>
          <p:nvPr/>
        </p:nvSpPr>
        <p:spPr>
          <a:xfrm>
            <a:off x="5257800" y="4343400"/>
            <a:ext cx="2196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Stephen Wright</a:t>
            </a:r>
          </a:p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Technical Consultant</a:t>
            </a:r>
          </a:p>
        </p:txBody>
      </p:sp>
    </p:spTree>
    <p:extLst>
      <p:ext uri="{BB962C8B-B14F-4D97-AF65-F5344CB8AC3E}">
        <p14:creationId xmlns:p14="http://schemas.microsoft.com/office/powerpoint/2010/main" val="1405542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CS Wright"/>
          <p:cNvSpPr txBox="1"/>
          <p:nvPr/>
        </p:nvSpPr>
        <p:spPr>
          <a:xfrm>
            <a:off x="457200" y="6172200"/>
            <a:ext cx="345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46175" algn="l"/>
              </a:tabLst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Instructor:	Stephen Wright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	DPI Technical Consultant</a:t>
            </a:r>
          </a:p>
        </p:txBody>
      </p:sp>
      <p:pic>
        <p:nvPicPr>
          <p:cNvPr id="4" name="Picture Wright &amp; Cloc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0400"/>
            <a:ext cx="2743200" cy="3200400"/>
          </a:xfrm>
          <a:prstGeom prst="rect">
            <a:avLst/>
          </a:prstGeom>
        </p:spPr>
      </p:pic>
      <p:sp>
        <p:nvSpPr>
          <p:cNvPr id="5" name="Main Title"/>
          <p:cNvSpPr txBox="1"/>
          <p:nvPr/>
        </p:nvSpPr>
        <p:spPr>
          <a:xfrm>
            <a:off x="3344172" y="914400"/>
            <a:ext cx="5198859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</a:t>
            </a:r>
          </a:p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BSIP 101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Procedures</a:t>
            </a:r>
          </a:p>
          <a:p>
            <a:pPr algn="ctr"/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Annual Inventory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Step 2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Print Phys Inv Docs</a:t>
            </a:r>
          </a:p>
        </p:txBody>
      </p:sp>
      <p:pic>
        <p:nvPicPr>
          <p:cNvPr id="6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98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2286000"/>
            <a:ext cx="8229600" cy="27432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marL="2286000" indent="-2286000">
              <a:lnSpc>
                <a:spcPct val="150000"/>
              </a:lnSpc>
              <a:tabLst>
                <a:tab pos="1776413" algn="l"/>
                <a:tab pos="3206750" algn="l"/>
              </a:tabLst>
            </a:pPr>
            <a:r>
              <a:rPr lang="en-US" sz="36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Purpose:</a:t>
            </a:r>
            <a:r>
              <a:rPr lang="en-US" sz="3600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Print the Phys Inv doc(s) that are used to record the actual Phys Inv quantities &amp; to key the data into BSIP</a:t>
            </a:r>
          </a:p>
        </p:txBody>
      </p:sp>
      <p:pic>
        <p:nvPicPr>
          <p:cNvPr id="3" name="Pic Magnify G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2743200"/>
          </a:xfrm>
          <a:prstGeom prst="rect">
            <a:avLst/>
          </a:prstGeom>
        </p:spPr>
      </p:pic>
      <p:pic>
        <p:nvPicPr>
          <p:cNvPr id="13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152400" y="228600"/>
            <a:ext cx="82296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8800"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1828800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print the inventory documents, you must know the inventory document numbers generated by </a:t>
            </a:r>
            <a:r>
              <a:rPr lang="en-US" sz="2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MI31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828800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 to </a:t>
            </a:r>
            <a:r>
              <a:rPr lang="en-US" sz="2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MI24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you do not know the inventory document numbers.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C21B9-199B-4BB4-96AA-D0EC60C128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444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9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533400"/>
            <a:ext cx="8229600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One transaction is required to complete this procedure:</a:t>
            </a:r>
          </a:p>
          <a:p>
            <a:pPr marL="1885950" indent="-4635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MI21</a:t>
            </a:r>
          </a:p>
        </p:txBody>
      </p:sp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C21B9-199B-4BB4-96AA-D0EC60C128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22222"/>
          <a:stretch/>
        </p:blipFill>
        <p:spPr>
          <a:xfrm>
            <a:off x="1828800" y="4572000"/>
            <a:ext cx="3952935" cy="1828800"/>
          </a:xfrm>
          <a:prstGeom prst="rect">
            <a:avLst/>
          </a:prstGeom>
        </p:spPr>
      </p:pic>
      <p:sp>
        <p:nvSpPr>
          <p:cNvPr id="7" name="TextBox Begin">
            <a:extLst>
              <a:ext uri="{FF2B5EF4-FFF2-40B4-BE49-F238E27FC236}">
                <a16:creationId xmlns:a16="http://schemas.microsoft.com/office/drawing/2014/main" id="{E3C7A2E8-747A-4A0B-B403-CDA1337DFD0D}"/>
              </a:ext>
            </a:extLst>
          </p:cNvPr>
          <p:cNvSpPr txBox="1"/>
          <p:nvPr/>
        </p:nvSpPr>
        <p:spPr>
          <a:xfrm>
            <a:off x="457200" y="6172200"/>
            <a:ext cx="77724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0" indent="-2286000" algn="r">
              <a:lnSpc>
                <a:spcPct val="150000"/>
              </a:lnSpc>
              <a:tabLst>
                <a:tab pos="1776413" algn="l"/>
              </a:tabLst>
            </a:pP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</a:rPr>
              <a:t>Let’s get started - </a:t>
            </a:r>
          </a:p>
        </p:txBody>
      </p:sp>
    </p:spTree>
    <p:extLst>
      <p:ext uri="{BB962C8B-B14F-4D97-AF65-F5344CB8AC3E}">
        <p14:creationId xmlns:p14="http://schemas.microsoft.com/office/powerpoint/2010/main" val="29923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Window:</a:t>
            </a:r>
          </a:p>
          <a:p>
            <a:pPr marL="228600">
              <a:lnSpc>
                <a:spcPct val="150000"/>
              </a:lnSpc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 R/3 Easy Access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</a:pPr>
            <a:r>
              <a:rPr lang="en-US" sz="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MI21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or</a:t>
            </a:r>
            <a:endParaRPr lang="en-US" sz="1400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Favorites menu, 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transaction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MI21 – Print Physical Inventory Document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1405ED-B316-4A4E-A19A-13704FA2D79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8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18" name="Text Steps 1 - 3">
            <a:extLst>
              <a:ext uri="{FF2B5EF4-FFF2-40B4-BE49-F238E27FC236}">
                <a16:creationId xmlns:a16="http://schemas.microsoft.com/office/drawing/2014/main" id="{D28D4E11-4966-43AE-BB6D-99A66312159C}"/>
              </a:ext>
            </a:extLst>
          </p:cNvPr>
          <p:cNvSpPr txBox="1"/>
          <p:nvPr/>
        </p:nvSpPr>
        <p:spPr>
          <a:xfrm>
            <a:off x="228600" y="204216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 Physical Inventory Document</a:t>
            </a:r>
            <a:endParaRPr lang="en-US" sz="800" i="1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50000"/>
              </a:lnSpc>
              <a:defRPr/>
            </a:pPr>
            <a:endParaRPr lang="en-US" sz="800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5425">
              <a:lnSpc>
                <a:spcPct val="150000"/>
              </a:lnSpc>
              <a:tabLst>
                <a:tab pos="457200" algn="l"/>
              </a:tabLst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 Selections Section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Inventory Document Field - Input the physical inventory document numbers produced in Step 1 with Transaction MI31.   Users have option to process one document or the entire range.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Execute icon 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0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1AD7E1-25BD-40C1-A7B8-511816AA0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44" y="3401568"/>
            <a:ext cx="152421" cy="1428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98F043-2D80-450E-AB38-5607CE3EE487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50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18" name="Text Steps 1 - 3">
            <a:extLst>
              <a:ext uri="{FF2B5EF4-FFF2-40B4-BE49-F238E27FC236}">
                <a16:creationId xmlns:a16="http://schemas.microsoft.com/office/drawing/2014/main" id="{D28D4E11-4966-43AE-BB6D-99A66312159C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</a:t>
            </a: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50000"/>
              </a:lnSpc>
              <a:defRPr/>
            </a:pPr>
            <a:endParaRPr lang="en-US" sz="800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6538" indent="-2365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 Device Field – Input DPI_PRINTER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(Should default)</a:t>
            </a:r>
          </a:p>
          <a:p>
            <a:pPr marL="236538" indent="-2365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 Now Field – 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(Should default)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6538" indent="-2365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 After Output - 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(Should default)</a:t>
            </a:r>
            <a:endParaRPr lang="en-US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6538" indent="-2365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Print button </a:t>
            </a:r>
          </a:p>
          <a:p>
            <a:pPr>
              <a:lnSpc>
                <a:spcPct val="150000"/>
              </a:lnSpc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sz="14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63C580-5151-4583-9BAF-63C9F2EB4AD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0DDBB4-192A-48B7-BD45-8053CD2631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431" y="3264408"/>
            <a:ext cx="485548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27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18" name="Text Steps 1 - 3">
            <a:extLst>
              <a:ext uri="{FF2B5EF4-FFF2-40B4-BE49-F238E27FC236}">
                <a16:creationId xmlns:a16="http://schemas.microsoft.com/office/drawing/2014/main" id="{D28D4E11-4966-43AE-BB6D-99A66312159C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 Physical Inventory Document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50000"/>
              </a:lnSpc>
              <a:defRPr/>
            </a:pPr>
            <a:endParaRPr lang="en-US" sz="800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tabLst>
                <a:tab pos="457200" algn="l"/>
              </a:tabLst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Tip: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“Print request completed” message will display at the bottom status bar.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tabLst>
                <a:tab pos="457200" algn="l"/>
              </a:tabLst>
            </a:pP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6538" indent="-2365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Exit button </a:t>
            </a:r>
          </a:p>
          <a:p>
            <a:pPr>
              <a:lnSpc>
                <a:spcPct val="150000"/>
              </a:lnSpc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sz="14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EF57FA-A50C-4AC1-9530-AA680B59DE9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3E0A7A-EBE7-49FA-8866-4D777C7A0E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82" y="2327031"/>
            <a:ext cx="142895" cy="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51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tabLst>
            <a:tab pos="914400" algn="l"/>
            <a:tab pos="1774825" algn="l"/>
          </a:tabLst>
          <a:defRPr dirty="0" smtClean="0">
            <a:solidFill>
              <a:schemeClr val="bg1"/>
            </a:solidFill>
            <a:latin typeface="Lucida Calligraphy" panose="03010101010101010101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13104</TotalTime>
  <Words>228</Words>
  <Application>Microsoft Office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Lucida Calligraphy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Wright</dc:creator>
  <cp:lastModifiedBy>CS Wright</cp:lastModifiedBy>
  <cp:revision>400</cp:revision>
  <cp:lastPrinted>2018-09-11T18:10:21Z</cp:lastPrinted>
  <dcterms:created xsi:type="dcterms:W3CDTF">2018-01-10T14:59:28Z</dcterms:created>
  <dcterms:modified xsi:type="dcterms:W3CDTF">2020-01-29T17:59:14Z</dcterms:modified>
</cp:coreProperties>
</file>