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2" r:id="rId3"/>
    <p:sldId id="288" r:id="rId4"/>
    <p:sldId id="319" r:id="rId5"/>
    <p:sldId id="294" r:id="rId6"/>
    <p:sldId id="332" r:id="rId7"/>
    <p:sldId id="323" r:id="rId8"/>
    <p:sldId id="324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784351-CD30-46AE-B116-0C04E258B724}">
          <p14:sldIdLst>
            <p14:sldId id="257"/>
            <p14:sldId id="292"/>
            <p14:sldId id="288"/>
            <p14:sldId id="319"/>
            <p14:sldId id="294"/>
            <p14:sldId id="332"/>
            <p14:sldId id="323"/>
            <p14:sldId id="324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>
      <p:cViewPr varScale="1">
        <p:scale>
          <a:sx n="99" d="100"/>
          <a:sy n="99" d="100"/>
        </p:scale>
        <p:origin x="2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2957048" y="914400"/>
            <a:ext cx="59731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Annual Inventory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Physical Inventory List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  <a:t>Use this transaction if you forget to record your inv doc numbers or if your SAP session times out or you get logged off the system while MI31 is processing.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MI24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MI24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MI24 – Physical Inventory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A48F8-3E9B-413F-BDAF-241AC972E0F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Window opens:</a:t>
            </a: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Physical Inventory List 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Database Selection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- Input four-digit number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Location Field - Input four-digit number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8001)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Status Sel. for Section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Phys. Inventory Documents - 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Scope Section</a:t>
            </a:r>
          </a:p>
          <a:p>
            <a:pPr marL="230188" lvl="0" indent="-230188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Year – Input year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Display Section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 by Physical Inventory Document - 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Execute icon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62E6B-16F2-4C90-9518-FF4113291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24505"/>
            <a:ext cx="152421" cy="142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D366BA-CF68-49C6-8162-B6D75993C3F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Window opens:</a:t>
            </a: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Physical Inventory List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Status of Physical Inventory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yet Counted Field – 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Partially Counted Field – &lt;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Counted Field – 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Uncheck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  <a:p>
            <a:pPr marL="230188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Execute icon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62E6B-16F2-4C90-9518-FF4113291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59182"/>
            <a:ext cx="152421" cy="142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2849B8-D3F4-4D8D-A1E4-D5938DF3EC1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Window opens:</a:t>
            </a: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Physical Inventory List</a:t>
            </a: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457200" algn="l"/>
                <a:tab pos="2005013" algn="l"/>
              </a:tabLst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Tip: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The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displays showing all the physical inventory documents that meet the criteria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yet counted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lang="en-US" sz="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data column contains the physical inventory document number and shows all the materials associated with that document.</a:t>
            </a:r>
          </a:p>
          <a:p>
            <a:pPr marL="457200" lvl="0" indent="-457200">
              <a:lnSpc>
                <a:spcPct val="150000"/>
              </a:lnSpc>
              <a:tabLst>
                <a:tab pos="457200" algn="l"/>
                <a:tab pos="2005013" algn="l"/>
              </a:tabLst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the inventory document numbers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231775" marR="0" lvl="0" indent="-231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Exit icon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C60AC-A202-4BD4-908A-2159884C4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395" y="4407408"/>
            <a:ext cx="164592" cy="164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23FA78-AE6E-40FD-99A5-9671631135B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14575</TotalTime>
  <Words>143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434</cp:revision>
  <cp:lastPrinted>2018-09-11T18:10:21Z</cp:lastPrinted>
  <dcterms:created xsi:type="dcterms:W3CDTF">2018-01-10T14:59:28Z</dcterms:created>
  <dcterms:modified xsi:type="dcterms:W3CDTF">2020-01-30T13:41:52Z</dcterms:modified>
</cp:coreProperties>
</file>