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2" r:id="rId3"/>
    <p:sldId id="288" r:id="rId4"/>
    <p:sldId id="319" r:id="rId5"/>
    <p:sldId id="369" r:id="rId6"/>
    <p:sldId id="417" r:id="rId7"/>
    <p:sldId id="420" r:id="rId8"/>
    <p:sldId id="421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43938" y="914400"/>
            <a:ext cx="459933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Issue Material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to Teco’d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Work Order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4582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Issue materials to a work order after the work order has been technically complete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 – Goods Movement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AD4602-5134-4F7C-A4E5-D60B8A2C54E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Material Document– {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Trans./Event Field = Cancellation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Doc. Field = Order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(Software will often default automatically, based upon Trans./Event Field entry)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 for Order Field – 261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(Always)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New Item icon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1027113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This will open the data table to allow data input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(Fields will turn from gray to white)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If the detail data section is maximized click on the Detail Data icon 	to minimize the section.</a:t>
            </a:r>
          </a:p>
          <a:p>
            <a:pPr marL="45720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A75B5-C121-42DF-95CB-4456B9682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16148"/>
            <a:ext cx="133004" cy="146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91405-BCC2-4CCB-B348-4E27FB217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46" y="4724400"/>
            <a:ext cx="156754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18BA5E-FF05-4924-BC18-8CF427D0A2F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Material Document– {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Field – Input nine-digit DOT number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Oil = 159000049)</a:t>
            </a:r>
          </a:p>
          <a:p>
            <a:pPr marL="233363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Quantity Field – Input quantity of item used</a:t>
            </a:r>
          </a:p>
          <a:p>
            <a:pPr marL="233363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of Measure Field – Select measurement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– Defaults to four-digit code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Local Field – Defaults to four-digit code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8001)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Center Field - 7800000000</a:t>
            </a:r>
          </a:p>
          <a:p>
            <a:pPr marL="233363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Field –Input Work order assigning material to</a:t>
            </a:r>
          </a:p>
          <a:p>
            <a:pPr marL="233363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Field – Input transaction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assigning material to</a:t>
            </a:r>
          </a:p>
          <a:p>
            <a:pPr algn="ctr">
              <a:lnSpc>
                <a:spcPct val="150000"/>
              </a:lnSpc>
              <a:tabLst>
                <a:tab pos="1828800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as necessary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E69FD-8770-4CCB-A958-E093D13EC7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1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Material Document– {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Check button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</a:t>
            </a: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58B6D-8FAA-4E62-B9E8-7FA0B314782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043-0579-4063-9BF2-AD8541383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76" y="1838131"/>
            <a:ext cx="142895" cy="142895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DBC3F19-2EFF-4341-9EA6-A631A3A95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75" y="2152262"/>
            <a:ext cx="142895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9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26707</TotalTime>
  <Words>257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639</cp:revision>
  <cp:lastPrinted>2018-09-11T18:10:21Z</cp:lastPrinted>
  <dcterms:created xsi:type="dcterms:W3CDTF">2018-01-10T14:59:28Z</dcterms:created>
  <dcterms:modified xsi:type="dcterms:W3CDTF">2020-02-14T14:29:38Z</dcterms:modified>
</cp:coreProperties>
</file>