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2" r:id="rId3"/>
    <p:sldId id="288" r:id="rId4"/>
    <p:sldId id="319" r:id="rId5"/>
    <p:sldId id="369" r:id="rId6"/>
    <p:sldId id="417" r:id="rId7"/>
    <p:sldId id="470" r:id="rId8"/>
    <p:sldId id="471" r:id="rId9"/>
    <p:sldId id="472" r:id="rId10"/>
    <p:sldId id="473" r:id="rId11"/>
    <p:sldId id="474" r:id="rId12"/>
    <p:sldId id="475" r:id="rId13"/>
    <p:sldId id="477" r:id="rId14"/>
    <p:sldId id="478" r:id="rId15"/>
    <p:sldId id="479" r:id="rId16"/>
    <p:sldId id="480" r:id="rId17"/>
    <p:sldId id="481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8" y="4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Scheduling: Maintenance Scheduling Overview List</a:t>
            </a: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tabLst>
                <a:tab pos="46355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Descriptions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 date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(Important)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Due date for inspection to be completed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item description – Bus inventory number &amp; maintenance schedule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– Work order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Packages – Type of Inspection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 Field </a:t>
            </a:r>
            <a:r>
              <a:rPr lang="en-US" sz="105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(Optional)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Mechanics name, School, etc.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79371A-1169-4B6F-860D-8D4CFBE992C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Scheduling: Maintenance Scheduling Overview List</a:t>
            </a: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tabLst>
                <a:tab pos="46355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Descriptions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Order Status –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(Important)  </a:t>
            </a:r>
          </a:p>
          <a:p>
            <a:pPr marL="457200">
              <a:lnSpc>
                <a:spcPct val="150000"/>
              </a:lnSpc>
              <a:tabLst>
                <a:tab pos="463550" algn="l"/>
                <a:tab pos="914400" algn="l"/>
                <a:tab pos="1033463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CRTD	=	Created</a:t>
            </a:r>
          </a:p>
          <a:p>
            <a:pPr marL="457200">
              <a:lnSpc>
                <a:spcPct val="150000"/>
              </a:lnSpc>
              <a:tabLst>
                <a:tab pos="463550" algn="l"/>
                <a:tab pos="914400" algn="l"/>
                <a:tab pos="1033463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	=	Released</a:t>
            </a:r>
          </a:p>
          <a:p>
            <a:pPr marL="457200">
              <a:lnSpc>
                <a:spcPct val="150000"/>
              </a:lnSpc>
              <a:tabLst>
                <a:tab pos="463550" algn="l"/>
                <a:tab pos="914400" algn="l"/>
                <a:tab pos="1033463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TECO	=	 Technically Completed</a:t>
            </a:r>
          </a:p>
          <a:p>
            <a:pPr marL="457200">
              <a:lnSpc>
                <a:spcPct val="150000"/>
              </a:lnSpc>
              <a:tabLst>
                <a:tab pos="463550" algn="l"/>
                <a:tab pos="914400" algn="l"/>
                <a:tab pos="1033463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CNF	=	Confirmed</a:t>
            </a:r>
          </a:p>
          <a:p>
            <a:pPr marL="457200">
              <a:lnSpc>
                <a:spcPct val="150000"/>
              </a:lnSpc>
              <a:tabLst>
                <a:tab pos="463550" algn="l"/>
                <a:tab pos="914400" algn="l"/>
                <a:tab pos="1033463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PRT	=	Printed</a:t>
            </a:r>
          </a:p>
          <a:p>
            <a:pPr marL="457200">
              <a:lnSpc>
                <a:spcPct val="150000"/>
              </a:lnSpc>
              <a:tabLst>
                <a:tab pos="463550" algn="l"/>
                <a:tab pos="914400" algn="l"/>
                <a:tab pos="1033463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NMAT	=	No material components</a:t>
            </a:r>
          </a:p>
          <a:p>
            <a:pPr marL="457200">
              <a:lnSpc>
                <a:spcPct val="150000"/>
              </a:lnSpc>
              <a:tabLst>
                <a:tab pos="463550" algn="l"/>
                <a:tab pos="914400" algn="l"/>
                <a:tab pos="1033463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MANC 	=	Material availability not checked</a:t>
            </a:r>
          </a:p>
          <a:p>
            <a:pPr marL="457200">
              <a:lnSpc>
                <a:spcPct val="150000"/>
              </a:lnSpc>
              <a:tabLst>
                <a:tab pos="463550" algn="l"/>
                <a:tab pos="914400" algn="l"/>
                <a:tab pos="1033463" algn="l"/>
              </a:tabLst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	=	Pre-costed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Plan – SAP maintenance plan number for each vehicle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schedule for when PM’s are due)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– SAP generated equipment number of vehicle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79371A-1169-4B6F-860D-8D4CFBE992C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Scheduling: Maintenance Scheduling Overview List</a:t>
            </a: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tabLst>
                <a:tab pos="46355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Selection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(Three Methods)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Individually</a:t>
            </a:r>
          </a:p>
          <a:p>
            <a:pPr marL="685800" indent="-231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Select icon       to the left of the row.  Select multiple rows by holding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key and clicking; or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Group</a:t>
            </a:r>
          </a:p>
          <a:p>
            <a:pPr marL="6858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Select icon       of the top-left of the group</a:t>
            </a:r>
          </a:p>
          <a:p>
            <a:pPr marL="6858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key</a:t>
            </a:r>
          </a:p>
          <a:p>
            <a:pPr marL="6858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Select icon       of the bottom-left of the group ; or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All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Select All icon </a:t>
            </a: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2C750-D2FD-4D5C-945C-8CA895927AB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05C9A8-A5B4-4771-93EA-4DFC858D9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082" y="2133600"/>
            <a:ext cx="181918" cy="16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FEFDC-88D4-4730-9EE5-7E99717C7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082" y="3733800"/>
            <a:ext cx="181918" cy="16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02856-4E6F-4D58-8B07-99301E34F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8" y="5626608"/>
            <a:ext cx="164592" cy="164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CD436-5779-4655-A138-9B4A0A6F9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082" y="4713516"/>
            <a:ext cx="181918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7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Scheduling: Maintenance Scheduling Overview List</a:t>
            </a:r>
          </a:p>
          <a:p>
            <a:pPr marL="228600">
              <a:lnSpc>
                <a:spcPct val="150000"/>
              </a:lnSpc>
              <a:tabLst>
                <a:tab pos="463550" algn="l"/>
              </a:tabLst>
            </a:pP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Environment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(Top Menu)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Orders</a:t>
            </a: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D1E78-B7F6-446D-B27F-CAD45770687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7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PM Orders:  List of Orders</a:t>
            </a:r>
          </a:p>
          <a:p>
            <a:pPr marL="228600">
              <a:lnSpc>
                <a:spcPct val="150000"/>
              </a:lnSpc>
              <a:tabLst>
                <a:tab pos="463550" algn="l"/>
              </a:tabLst>
            </a:pP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Select All icon 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Change Display icon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Release order icon </a:t>
            </a: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55255-5853-4227-91C0-16174EF9E48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45720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C41B3-CF3B-4615-A767-AB5BED2F2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164592" cy="16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FBA3D-9860-4C1A-BA63-B5FEA736B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164592" cy="164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522789-6D79-46DA-BA8F-C24A4DF53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37" y="185057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0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PM orders:  List of Orders</a:t>
            </a:r>
          </a:p>
          <a:p>
            <a:pPr marL="228600">
              <a:lnSpc>
                <a:spcPct val="150000"/>
              </a:lnSpc>
              <a:tabLst>
                <a:tab pos="463550" algn="l"/>
              </a:tabLst>
            </a:pP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Update icon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6355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will automatically display in the System Status column for each work order released</a:t>
            </a: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0D3BD-DF73-4189-B0E6-697A1D4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408" y="1219200"/>
            <a:ext cx="164592" cy="16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E4F77-1EFB-428D-9E83-029D7A024B7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2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PM orders:  List of Orders</a:t>
            </a:r>
          </a:p>
          <a:p>
            <a:pPr marL="228600">
              <a:lnSpc>
                <a:spcPct val="150000"/>
              </a:lnSpc>
              <a:tabLst>
                <a:tab pos="463550" algn="l"/>
              </a:tabLst>
            </a:pP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Select All icon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Order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(Top Menu)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Print Order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0D3BD-DF73-4189-B0E6-697A1D43D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1219200"/>
            <a:ext cx="164592" cy="164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D694EF-799E-4C2A-B701-89E8F22BF2B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1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157152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PM orders:  List of Orders</a:t>
            </a:r>
          </a:p>
          <a:p>
            <a:pPr marL="228600">
              <a:lnSpc>
                <a:spcPct val="150000"/>
              </a:lnSpc>
              <a:tabLst>
                <a:tab pos="463550" algn="l"/>
              </a:tabLst>
            </a:pP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Update icon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will automatically display in the System Status column for each work order printed</a:t>
            </a:r>
          </a:p>
          <a:p>
            <a:pPr marL="457200" indent="-457200">
              <a:lnSpc>
                <a:spcPct val="150000"/>
              </a:lnSpc>
              <a:tabLst>
                <a:tab pos="463550" algn="l"/>
              </a:tabLst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Back icon 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      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(Twice)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85F83-B3B5-4586-80A3-AAAA1F284C4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298A8-7F69-4C0B-A9F4-D315C87B1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1219200"/>
            <a:ext cx="164592" cy="164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D68F68-95C9-4F23-86DA-F16DC82A2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21" y="2960912"/>
            <a:ext cx="152421" cy="152421"/>
          </a:xfrm>
          <a:prstGeom prst="ellipse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93D2F3-E7C7-4D02-81FC-B86A0DF80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64333"/>
            <a:ext cx="142895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6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59970" y="914400"/>
            <a:ext cx="456727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Day Inspection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Review &amp; Print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411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Review and print</a:t>
            </a:r>
            <a:b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DP02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Inspection 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 work orders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ZIP24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ZIP24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ZIP24 – Maintenance Scheduling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FC430-3F36-4F91-9322-168D481DD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Scheduling: Selection Criteria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Get Variant icon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4BB6C-4E62-4ACE-A012-D9EC47A14FC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1511808"/>
            <a:ext cx="164592" cy="164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DFBB91-A8B3-454A-A32F-336503D5871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Scheduling: Selection Criteria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Variant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 Field – Input DPI*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 Field – Remove username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4BB6C-4E62-4ACE-A012-D9EC47A14FC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6495"/>
            <a:ext cx="164592" cy="154305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92DA1-FECA-4F13-822B-1063F0056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Scheduling: Selection Criteria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ABAP: Variant Directory of Program ZEV_RIMHI000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DPI_MI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8B574-7B24-4157-B8F7-F3E9482EE54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13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Scheduling: Selection Criteria</a:t>
            </a:r>
          </a:p>
          <a:p>
            <a:pPr lvl="0" algn="ctr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Plant Field – Input four-digit code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1E72A4-AF31-4864-973B-9D84D4F95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6" y="2144486"/>
            <a:ext cx="152421" cy="14289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BF7D87-4C93-48E1-9360-40407C163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2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29984</TotalTime>
  <Words>482</Words>
  <Application>Microsoft Office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585</cp:revision>
  <cp:lastPrinted>2018-09-11T18:10:21Z</cp:lastPrinted>
  <dcterms:created xsi:type="dcterms:W3CDTF">2018-01-10T14:59:28Z</dcterms:created>
  <dcterms:modified xsi:type="dcterms:W3CDTF">2020-01-14T13:57:22Z</dcterms:modified>
</cp:coreProperties>
</file>