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92" r:id="rId3"/>
    <p:sldId id="288" r:id="rId4"/>
    <p:sldId id="319" r:id="rId5"/>
    <p:sldId id="369" r:id="rId6"/>
    <p:sldId id="426" r:id="rId7"/>
    <p:sldId id="428" r:id="rId8"/>
    <p:sldId id="429" r:id="rId9"/>
    <p:sldId id="290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6" y="2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DPI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084495" y="914400"/>
            <a:ext cx="5718232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Report </a:t>
            </a:r>
          </a:p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Work Orders</a:t>
            </a:r>
          </a:p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Outstanding &amp; In Process</a:t>
            </a: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36576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Identify all work orders that are outstanding and/or in process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IW38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IW38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IW38 –  Change PM Orders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B6628-2D0F-48D7-9B9B-5F7E38BACDA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0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PM Orders:  Selection of Orders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Status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one and/or both</a:t>
            </a:r>
          </a:p>
          <a:p>
            <a:pPr marL="688975" indent="-225425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Outstanding Field </a:t>
            </a:r>
          </a:p>
          <a:p>
            <a:pPr marL="688975" indent="-225425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Process</a:t>
            </a:r>
          </a:p>
          <a:p>
            <a:pPr marL="225425" indent="-22542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Uncheck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both</a:t>
            </a:r>
          </a:p>
          <a:p>
            <a:pPr marL="688975" indent="-225425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</a:p>
          <a:p>
            <a:pPr marL="688975" indent="-225425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>
              <a:lnSpc>
                <a:spcPct val="150000"/>
              </a:lnSpc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7FD46-97B6-423A-BFB2-5171B14AE79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62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PM Orders:  Selection of Orders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Selection</a:t>
            </a:r>
          </a:p>
          <a:p>
            <a:pPr marL="225425" indent="-22542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Type Field – Input four-digit code; leave blank to see all order types.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Order Types</a:t>
            </a:r>
          </a:p>
          <a:p>
            <a:pPr marL="457200" lvl="0">
              <a:lnSpc>
                <a:spcPct val="150000"/>
              </a:lnSpc>
              <a:tabLst>
                <a:tab pos="914400" algn="l"/>
                <a:tab pos="11430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DP01	=	Corrective Maintenance</a:t>
            </a:r>
          </a:p>
          <a:p>
            <a:pPr marL="457200" lvl="0">
              <a:lnSpc>
                <a:spcPct val="150000"/>
              </a:lnSpc>
              <a:tabLst>
                <a:tab pos="914400" algn="l"/>
                <a:tab pos="11430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DP02	=	Preventive Maintenance</a:t>
            </a:r>
          </a:p>
          <a:p>
            <a:pPr marL="457200" lvl="0">
              <a:lnSpc>
                <a:spcPct val="150000"/>
              </a:lnSpc>
              <a:tabLst>
                <a:tab pos="914400" algn="l"/>
                <a:tab pos="1143000" algn="l"/>
              </a:tabLst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indent="-22542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work center field – TECHWORK 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(Always)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indent="-22542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Field – Input four-digit code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Alamance = 6001)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Date/Range Field – Input a single date or date range 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(i.e., 01/01/2020, 01/31/2020)</a:t>
            </a:r>
          </a:p>
          <a:p>
            <a:pPr marL="233363" lvl="0" indent="-233363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Execute icon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7FD46-97B6-423A-BFB2-5171B14AE79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98668D-CAB2-40D2-BF49-D46321BBC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943600"/>
            <a:ext cx="152421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3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PM Orders:  List of Orders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indent="-22542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Work order number to open the Change DPI Corrective/Preventive Maintenance Order {Work order number}: Central Header screen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947863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Back icon 	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(Returns to table)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Exit icon 	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(Returns to main menu)</a:t>
            </a:r>
          </a:p>
          <a:p>
            <a:pPr>
              <a:lnSpc>
                <a:spcPct val="150000"/>
              </a:lnSpc>
              <a:defRPr/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8668D-CAB2-40D2-BF49-D46321BBC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3858" y="2797630"/>
            <a:ext cx="142895" cy="1428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9AE5E4-25C3-4EA4-B22C-409DBC6D87E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0FF30-12F1-4E13-9F53-092347AD99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06" y="3128952"/>
            <a:ext cx="142895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54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19189</TotalTime>
  <Words>218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CS Wright</cp:lastModifiedBy>
  <cp:revision>511</cp:revision>
  <cp:lastPrinted>2018-09-11T18:10:21Z</cp:lastPrinted>
  <dcterms:created xsi:type="dcterms:W3CDTF">2018-01-10T14:59:28Z</dcterms:created>
  <dcterms:modified xsi:type="dcterms:W3CDTF">2020-01-31T20:22:17Z</dcterms:modified>
</cp:coreProperties>
</file>