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2" r:id="rId3"/>
    <p:sldId id="288" r:id="rId4"/>
    <p:sldId id="319" r:id="rId5"/>
    <p:sldId id="369" r:id="rId6"/>
    <p:sldId id="426" r:id="rId7"/>
    <p:sldId id="428" r:id="rId8"/>
    <p:sldId id="429" r:id="rId9"/>
    <p:sldId id="431" r:id="rId10"/>
    <p:sldId id="432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3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Operations:  List of Order Operations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lvl="0" indent="-461963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screen will display all of the information requested.</a:t>
            </a:r>
          </a:p>
          <a:p>
            <a:pPr marL="461963" lvl="0" indent="-461963">
              <a:lnSpc>
                <a:spcPct val="150000"/>
              </a:lnSpc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lvl="0" indent="-23653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0542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	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(Twice)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2338D-235D-41CC-BEBB-CBC2E9D45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8156" y="2469222"/>
            <a:ext cx="142895" cy="142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829454-E027-4401-B15D-98C6855E0A5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62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85717" y="914400"/>
            <a:ext cx="4515787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Report 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Work Orders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Display Operations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36576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Display information relevant to the operations of a work order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IW49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IW49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IW49 –  Display Operations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9A101-D758-489C-9528-2681A0119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26" y="0"/>
            <a:ext cx="164592" cy="159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B53248-CC62-4C17-B4FF-0B65297B8E1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Operations:  Selection of Order Operations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Field – Input four-digit code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6001)</a:t>
            </a: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Field – Input eleven-digit work order number.</a:t>
            </a: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02931-F9BC-4475-8541-8DA3DE953F8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8F0DF1-4372-4FE1-96BD-CD5232FF0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98083"/>
            <a:ext cx="152421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6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Operations:  List of Order Operations 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254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 Table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(Required only once)</a:t>
            </a: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Current icon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8668D-CAB2-40D2-BF49-D46321BBC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052" y="1839074"/>
            <a:ext cx="142895" cy="142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991BF-53E4-4B13-B788-2DA026C6277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3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Layout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On the following list of items to move them from right column to the left column.  Also, if a different item is in the left column -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on it to move it back to the right column.  Highlighted are a list of useful items to review.</a:t>
            </a: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 </a:t>
            </a:r>
            <a:endParaRPr lang="en-US" sz="1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976E3-4C99-4A35-9B7A-EC8F0397A00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9" y="457200"/>
            <a:ext cx="50292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22338D-235D-41CC-BEBB-CBC2E9D4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78" y="3429000"/>
            <a:ext cx="142895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5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Layout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Layout Field – Input a layout description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IW49Layout)</a:t>
            </a: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Field – Input a name for layout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Suggest using the same name as the save layout field)</a:t>
            </a: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1685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Continue icon 	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(Twice)</a:t>
            </a:r>
          </a:p>
          <a:p>
            <a:pPr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2338D-235D-41CC-BEBB-CBC2E9D45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2601074"/>
            <a:ext cx="142895" cy="142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D0A5E7-C7C6-44F9-8A7D-BF9713D735A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1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19361</TotalTime>
  <Words>247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CS Wright</cp:lastModifiedBy>
  <cp:revision>518</cp:revision>
  <cp:lastPrinted>2018-09-11T18:10:21Z</cp:lastPrinted>
  <dcterms:created xsi:type="dcterms:W3CDTF">2018-01-10T14:59:28Z</dcterms:created>
  <dcterms:modified xsi:type="dcterms:W3CDTF">2020-02-25T19:08:58Z</dcterms:modified>
</cp:coreProperties>
</file>