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2" r:id="rId3"/>
    <p:sldId id="288" r:id="rId4"/>
    <p:sldId id="319" r:id="rId5"/>
    <p:sldId id="369" r:id="rId6"/>
    <p:sldId id="417" r:id="rId7"/>
    <p:sldId id="419" r:id="rId8"/>
    <p:sldId id="421" r:id="rId9"/>
    <p:sldId id="420" r:id="rId10"/>
    <p:sldId id="422" r:id="rId11"/>
    <p:sldId id="290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78" y="2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82296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Maintenance Compliance Report:  Maintenance Scheduling Overview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>
              <a:lnSpc>
                <a:spcPct val="150000"/>
              </a:lnSpc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3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Column Overview</a:t>
            </a: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	Contains the vehicles inventory number &amp; work order type.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tabLst>
                <a:tab pos="2290763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Packages	PM Package Due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8788" lvl="0">
              <a:tabLst>
                <a:tab pos="2290763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Date	The date the order was released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most likely printed)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tabLst>
                <a:tab pos="2290763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Compliance Counter 	(CCR) – Mileage at the time the order was technically completed.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Plan Counter	(NPCR) – Mileage the PM was suppose to be completed by.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Miles Overdue	Miles the PM was overdue when it was technically completed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 negative the order was completed early)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Labor Costs	Total cost of labor for the PM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Work 	Number of hours charged to the PM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8788" lvl="0">
              <a:tabLst>
                <a:tab pos="2290763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Material Costs	Dollar value of the parts charged to the order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tabLst>
                <a:tab pos="1828800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Plan	Plan number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(Double click on the plan number to see all maintenance plan data)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tabLst>
                <a:tab pos="1828800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	Work order number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(Double click on the order number to see all order data)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 Field	Contains the information from the sort field of the order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(Copied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equipment Sort Field at the time the order is created)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0" indent="-228600">
              <a:buFont typeface="Wingdings" panose="05000000000000000000" pitchFamily="2" charset="2"/>
              <a:buChar char="§"/>
              <a:tabLst>
                <a:tab pos="2290763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 Responsible	Person listed as responsible for assuring completion of the order.  This is set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using the change order transaction and can be set at any point in the order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process.</a:t>
            </a:r>
          </a:p>
        </p:txBody>
      </p:sp>
    </p:spTree>
    <p:extLst>
      <p:ext uri="{BB962C8B-B14F-4D97-AF65-F5344CB8AC3E}">
        <p14:creationId xmlns:p14="http://schemas.microsoft.com/office/powerpoint/2010/main" val="651761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685718" y="914400"/>
            <a:ext cx="45157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Report 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Compliance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PM(s)</a:t>
            </a: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36576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Produce a report that displays compliance of PM’s (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Preventative Maintenance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) work orders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ZPM_COMPLY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ZPM_COMPLY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ZPM_COMPLY – PM Compliance Report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184430-FD39-47AB-A28A-23986FCA9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875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Maintenance Compliance Report:  Selection Criteria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marR="0" lvl="0" indent="-23336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 Get Variant icon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2D33A9-7CA1-4AC1-A029-38E125E03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164592" cy="164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7E924C-84A4-4EFB-BAFF-6C806C1E9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875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ABAP:  Variant Directory of Program ZEV_PLN_V_ACT_RIMHIO00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marR="0" lvl="0" indent="-22701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Variant Name Field –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DPIPM_OVERVIEW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B5D4A-ADB1-40AE-8E6F-9A1467A27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875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05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Maintenance Compliance Report:  Selection Criteria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3" indent="-22701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plant Field – Input four-digit code.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Alamance = 6001)</a:t>
            </a:r>
          </a:p>
          <a:p>
            <a:pPr marL="227013" indent="-22701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Completion (reference) Field – Input range to narrow search.</a:t>
            </a:r>
          </a:p>
          <a:p>
            <a:pPr marL="227013" marR="0" lvl="0" indent="-22701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 Field – (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Optional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Input text to match against to narrow search.</a:t>
            </a:r>
          </a:p>
          <a:p>
            <a:pPr marL="227013" lvl="0" indent="-22701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 Responsible – (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Optional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Input an employee’s SAP assigned number to narrow search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7804625).</a:t>
            </a:r>
            <a:endParaRPr lang="en-US" sz="10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3" marR="0" lvl="0" indent="-22701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Execute icon </a:t>
            </a:r>
          </a:p>
          <a:p>
            <a:pPr marL="227013" marR="0" lvl="0" indent="-22701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3" marR="0" lvl="0" indent="-22701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68E47-5C23-438B-9B51-B016D011D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636008"/>
            <a:ext cx="149629" cy="164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010702-C082-41EA-89C9-CB54BDFBD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875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48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Maintenance Compliance Report:  Maintenance Scheduling Overview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4025">
              <a:lnSpc>
                <a:spcPct val="150000"/>
              </a:lnSpc>
              <a:tabLst>
                <a:tab pos="2286000" algn="l"/>
              </a:tabLst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	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list displays of all vehicles that meet the selection criteria. 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 vehicles are displayed; the message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will appear in the bottom status bar. 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know the details of a vehicle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upon the work order number of the vehicle.</a:t>
            </a:r>
          </a:p>
          <a:p>
            <a:pPr marL="457200" lvl="0" indent="-454025">
              <a:lnSpc>
                <a:spcPct val="150000"/>
              </a:lnSpc>
              <a:tabLst>
                <a:tab pos="2286000" algn="l"/>
              </a:tabLst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4025">
              <a:lnSpc>
                <a:spcPct val="150000"/>
              </a:lnSpc>
              <a:tabLst>
                <a:tab pos="22860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Column descriptions next slide.</a:t>
            </a:r>
          </a:p>
          <a:p>
            <a:pPr marL="463550" marR="0" lvl="0" indent="-4635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3FD13-2811-4D65-86D3-954A61E22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00281"/>
            <a:ext cx="1734251" cy="171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05B2C-F7E1-4C17-9E31-FD0CFB390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875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02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20510</TotalTime>
  <Words>204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CS Wright</cp:lastModifiedBy>
  <cp:revision>492</cp:revision>
  <cp:lastPrinted>2018-09-11T18:10:21Z</cp:lastPrinted>
  <dcterms:created xsi:type="dcterms:W3CDTF">2018-01-10T14:59:28Z</dcterms:created>
  <dcterms:modified xsi:type="dcterms:W3CDTF">2020-02-13T14:13:39Z</dcterms:modified>
</cp:coreProperties>
</file>