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2" r:id="rId3"/>
    <p:sldId id="288" r:id="rId4"/>
    <p:sldId id="319" r:id="rId5"/>
    <p:sldId id="369" r:id="rId6"/>
    <p:sldId id="426" r:id="rId7"/>
    <p:sldId id="429" r:id="rId8"/>
    <p:sldId id="430" r:id="rId9"/>
    <p:sldId id="420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8" y="4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285670" y="914400"/>
            <a:ext cx="531587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Report 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Non-Stock Purchases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36576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Identify all non-stock materials charged to a LEA.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ZMB36B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ZMB36B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ZMB36B –  Purchased Non-Stock Materials Report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BA04D3-B521-4A3D-8CB4-B87193FF0E9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Purchased Non-Stock Materials Report (by PM Orders)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– Input four-digit code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Type Field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Input four-digit code; leave blank to see all order types.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Order Types</a:t>
            </a:r>
          </a:p>
          <a:p>
            <a:pPr marL="457200" lvl="0">
              <a:lnSpc>
                <a:spcPct val="150000"/>
              </a:lnSpc>
              <a:tabLst>
                <a:tab pos="914400" algn="l"/>
                <a:tab pos="11430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DP00	=	Standing Order</a:t>
            </a:r>
          </a:p>
          <a:p>
            <a:pPr marL="457200" lvl="0">
              <a:lnSpc>
                <a:spcPct val="150000"/>
              </a:lnSpc>
              <a:tabLst>
                <a:tab pos="914400" algn="l"/>
                <a:tab pos="11430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DP01	=	Corrective Maintenance</a:t>
            </a:r>
          </a:p>
          <a:p>
            <a:pPr marL="457200" lvl="0">
              <a:lnSpc>
                <a:spcPct val="150000"/>
              </a:lnSpc>
              <a:tabLst>
                <a:tab pos="914400" algn="l"/>
                <a:tab pos="11430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DP02	=	Preventive Maintenance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Date/Range Field – Input a single date or date range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(i.e., 01/01/2019, 12/31/2019)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F1857-4315-4A64-9EF7-0FFFA08D947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6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Purchased Non-Stock Materials Report (by PM Orders)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Field -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(Optional)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Input</a:t>
            </a:r>
          </a:p>
          <a:p>
            <a:pPr marL="457200" lvl="0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nine-digit material number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EEA000000)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</a:p>
          <a:p>
            <a:pPr marL="457200" lvl="0" indent="-2286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range of material numbers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EEA000000 to EEA000999)  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 Part No. Field –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(Optional)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the MFG # if you are looking for a particular part from a vendor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2589576C1)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VMRS Field –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(Optional)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the VMRS if searching for a particular transaction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052-005-003)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VMRS as a search is very sensitive search.  The work order must contain an exact match.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F1857-4315-4A64-9EF7-0FFFA08D947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9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Purchased Non-Stock Materials Report (by PM Orders)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Selection Parameters –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defaults.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F1857-4315-4A64-9EF7-0FFFA08D947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AABFB-5020-447C-AE09-82E27283FA9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155575" cy="1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3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3048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Purchased Non-Stock Materials Report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 Displayed: 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(Scroll-right to see all)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Posting Date 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Order 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Document # 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Description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VMRS Code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Qty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</a:t>
            </a:r>
          </a:p>
          <a:p>
            <a:pPr lvl="1" indent="-2286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</a:p>
          <a:p>
            <a:pPr marL="228600" lvl="1"/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 </a:t>
            </a:r>
          </a:p>
          <a:p>
            <a:pPr marL="463550" marR="0" lvl="0" indent="-4635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A93F8C-5CE4-409A-B603-B71278EB1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69208"/>
            <a:ext cx="164592" cy="164592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8D9B6D-395A-48A1-905E-FFD63793612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19091</TotalTime>
  <Words>195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507</cp:revision>
  <cp:lastPrinted>2018-09-11T18:10:21Z</cp:lastPrinted>
  <dcterms:created xsi:type="dcterms:W3CDTF">2018-01-10T14:59:28Z</dcterms:created>
  <dcterms:modified xsi:type="dcterms:W3CDTF">2019-12-31T16:19:53Z</dcterms:modified>
</cp:coreProperties>
</file>