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2" r:id="rId3"/>
    <p:sldId id="288" r:id="rId4"/>
    <p:sldId id="319" r:id="rId5"/>
    <p:sldId id="369" r:id="rId6"/>
    <p:sldId id="407" r:id="rId7"/>
    <p:sldId id="414" r:id="rId8"/>
    <p:sldId id="408" r:id="rId9"/>
    <p:sldId id="409" r:id="rId10"/>
    <p:sldId id="410" r:id="rId11"/>
    <p:sldId id="411" r:id="rId12"/>
    <p:sldId id="412" r:id="rId13"/>
    <p:sldId id="413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forms.office.com/Pages/ResponsePage.aspx?id=YZyehLvwg026X0tTN2ZM9xPYpwsFvuRGlREY97GdUhVUN0FWRVVSVFMzRVRRQ1FTRUNZQkhQSlVCVC4u" TargetMode="External"/><Relationship Id="rId4" Type="http://schemas.openxmlformats.org/officeDocument/2006/relationships/hyperlink" Target="http://www.ncbussafety.org/BSIP/SupportReques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position 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855913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Measurement position - Odometer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199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Measurement Document: Initial screen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Time Field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date by one day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prior 11/18/2019, new 11/17/2019)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time field to 23 hundred hours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prior 09:08:50, new 23:08:50)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Measurement Document icon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2964A-E105-4FF8-9FE3-AD9C43485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4" y="28956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Measurement Document: General Data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Reading field - Input the current odometer reading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  <a:p>
            <a:pPr marL="233363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r>
              <a:rPr lang="en-US" sz="1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backout of transaction without saving if:  </a:t>
            </a:r>
          </a:p>
          <a:p>
            <a:pPr marL="457200" lvl="0" indent="-23336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difference field numeric is unreasonable; or</a:t>
            </a:r>
          </a:p>
          <a:p>
            <a:pPr marL="457200" lvl="0" indent="-23336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yellow warning message displays at the bottom of the screen - stating, “The counter reading entered will lead to a counter overflow.”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837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either occurs complete the website application. 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D6D23-7965-4C5B-A5B1-C4BB5931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5539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0" y="228600"/>
            <a:ext cx="64008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required to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STOP. . 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do:</a:t>
            </a:r>
          </a:p>
          <a:p>
            <a:pPr marL="5143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Verify the mileage; make necessary change if needed.  If mileage is correct;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 out without saving.  </a:t>
            </a:r>
          </a:p>
          <a:p>
            <a:pPr marL="5143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BSIP support webpage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http://www.ncbussafety.org/BSIP/SupportRequest.html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application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Vehicle Odometer Change Request</a:t>
            </a: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application and click the submit button.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331C9-2682-4140-B2EB-A6FAD79F7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7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126971" y="914400"/>
            <a:ext cx="56332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Odometer Adjustment</a:t>
            </a:r>
          </a:p>
          <a:p>
            <a:pPr algn="ctr"/>
            <a:r>
              <a:rPr lang="en-US" sz="360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Increase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Use this procedure to adjust odometer readings upward.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IK11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457200"/>
            <a:ext cx="4987636" cy="54864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IK11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IK11 – Create Measurement Document (Forwards)</a:t>
            </a:r>
            <a:endParaRPr lang="en-US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Measurement Document: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Initial Screen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marR="0" lvl="0" indent="-22542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vehicle measuring point;</a:t>
            </a:r>
          </a:p>
          <a:p>
            <a:pPr marL="23336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2333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within the Measure point field</a:t>
            </a:r>
          </a:p>
          <a:p>
            <a:pPr marL="2333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Matchcode icon 	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34315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402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Matchcode icon demonstrated on next slides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199"/>
            <a:ext cx="5029200" cy="5486400"/>
          </a:xfrm>
          <a:prstGeom prst="rect">
            <a:avLst/>
          </a:prstGeom>
        </p:spPr>
      </p:pic>
      <p:pic>
        <p:nvPicPr>
          <p:cNvPr id="3" name="Picture 2" descr="A close up of a window&#10;&#10;Description automatically generated">
            <a:extLst>
              <a:ext uri="{FF2B5EF4-FFF2-40B4-BE49-F238E27FC236}">
                <a16:creationId xmlns:a16="http://schemas.microsoft.com/office/drawing/2014/main" id="{E82DD83B-91E7-44DB-8943-214A60881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152421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Value Range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Field – Input the SAP Equip #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 to Slide 9)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tabLst>
                <a:tab pos="2568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Matchcode icon 	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457200"/>
            <a:ext cx="5029198" cy="1331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CEF6B1-42B5-4292-BA62-6FF3C8D11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139903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949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Equipment: Equipment Selection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2383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number – Input SAP inventory number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(General Data Section)</a:t>
            </a:r>
          </a:p>
          <a:p>
            <a:pPr marL="233363" marR="0" lvl="0" indent="-22383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199"/>
            <a:ext cx="50292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13D56-17E0-47D2-8FD9-2A5D650CB40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8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Value Range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 </a:t>
            </a:r>
            <a:r>
              <a:rPr lang="en-US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When the Equipment Field is populated; the Description field will likewise populate providing an additional validity check.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457200"/>
            <a:ext cx="5029198" cy="1331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13D56-17E0-47D2-8FD9-2A5D650CB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5" y="1163214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14999</TotalTime>
  <Words>356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453</cp:revision>
  <cp:lastPrinted>2018-09-11T18:10:21Z</cp:lastPrinted>
  <dcterms:created xsi:type="dcterms:W3CDTF">2018-01-10T14:59:28Z</dcterms:created>
  <dcterms:modified xsi:type="dcterms:W3CDTF">2019-12-30T14:53:07Z</dcterms:modified>
</cp:coreProperties>
</file>