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2" r:id="rId3"/>
    <p:sldId id="322" r:id="rId4"/>
    <p:sldId id="288" r:id="rId5"/>
    <p:sldId id="319" r:id="rId6"/>
    <p:sldId id="369" r:id="rId7"/>
    <p:sldId id="371" r:id="rId8"/>
    <p:sldId id="372" r:id="rId9"/>
    <p:sldId id="383" r:id="rId10"/>
    <p:sldId id="388" r:id="rId11"/>
    <p:sldId id="389" r:id="rId12"/>
    <p:sldId id="384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2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Material ######### (Semifinished products)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947863" algn="l"/>
              </a:tabLst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Drop-down menu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 2</a:t>
            </a: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Loc. For EP Field – Input storage location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7863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576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l"/>
                <a:tab pos="1947863" algn="l"/>
              </a:tabLst>
              <a:defRPr/>
            </a:pP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576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l"/>
                <a:tab pos="1947863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6263" marR="0" lvl="0" indent="-576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l"/>
                <a:tab pos="1947863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DEC68-60F9-4B9F-82E8-51AFE7B11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62" y="1485124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1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Material ######### (Semifinished products)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947863" algn="l"/>
              </a:tabLst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data /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Bin Field – Input identifying location.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986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icon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143C6-3F53-44E9-A482-68EE1B91E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51100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9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457200"/>
            <a:ext cx="4987636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1947863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system will return to the SAP Easy Access screen and a message in the status bar will state that the material has been created.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tabLst>
                <a:tab pos="1947863" algn="l"/>
              </a:tabLst>
              <a:defRPr/>
            </a:pPr>
            <a:r>
              <a:rPr lang="en-US" sz="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item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attempted to be included on a PO in BSIP, delete that line and add a new line for the item.</a:t>
            </a:r>
          </a:p>
          <a:p>
            <a:pPr marL="685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2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42330" y="914400"/>
            <a:ext cx="460254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Extend Inventory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4572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Initial setup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 completed</a:t>
            </a:r>
          </a:p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material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</a:p>
          <a:p>
            <a:pPr marL="18288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entered into inventory for your plant. </a:t>
            </a: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Initial setup completed?</a:t>
            </a:r>
          </a:p>
          <a:p>
            <a:pPr marL="13716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</a:t>
            </a:r>
          </a:p>
          <a:p>
            <a:pPr marL="1371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Continue with this tutorial.</a:t>
            </a:r>
          </a:p>
          <a:p>
            <a:pPr marL="13716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No/Unsure</a:t>
            </a: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go to </a:t>
            </a:r>
          </a:p>
          <a:p>
            <a:pPr marL="13716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Tutorial Setup – Extending Material</a:t>
            </a: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1828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524E1-1D6F-4B0E-B043-D2B0D45F8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9204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Extend materials</a:t>
            </a:r>
            <a:b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</a:b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into inventory.</a:t>
            </a:r>
          </a:p>
          <a:p>
            <a:pPr marL="3206750" indent="-914400">
              <a:lnSpc>
                <a:spcPct val="150000"/>
              </a:lnSpc>
              <a:tabLst>
                <a:tab pos="3206750" algn="l"/>
              </a:tabLst>
            </a:pPr>
            <a:r>
              <a:rPr lang="en-US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	This allows items to be stocked and assigned to work orders.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ZMM01Z</a:t>
            </a:r>
            <a:endParaRPr lang="en-US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ZMM01Z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ZMM01Z – Extend Material for Plant</a:t>
            </a:r>
          </a:p>
        </p:txBody>
      </p:sp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Material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Screen)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 Field – Input nine-digit  number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item to stock.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(i.e., FQA002556)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Copy from… Field -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the nine-digit number keyed for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material field.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FQA002556)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  <a:p>
            <a:pPr marL="233363" marR="0" lvl="0" indent="-2333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4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you enter a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invalid DOT #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DOT will turn red and the message; 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appear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bottom of the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Material (Initial Screen). </a:t>
            </a: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correct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e-check the DOT # input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ake corrections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5C41E-4228-4374-8466-BA3DA3709A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8368"/>
            <a:ext cx="228600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0D37D-63C9-422E-9422-E51FD4983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9" y="1295400"/>
            <a:ext cx="2997311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Material 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Screen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Levels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50000"/>
              </a:lnSpc>
              <a:tabLst>
                <a:tab pos="1947863" algn="l"/>
              </a:tabLst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location field – Input four-digit code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8001)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14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Organizational Levels window should contain your plant data.  If not return to the “Initial Setup”  tutorial and complete initial setup for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ZMM01Z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7863" algn="l"/>
              </a:tabLst>
              <a:defRPr/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576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l"/>
                <a:tab pos="1947863" algn="l"/>
              </a:tabLst>
              <a:defRPr/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6263" marR="0" lvl="0" indent="-576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l"/>
                <a:tab pos="1947863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6263" marR="0" lvl="0" indent="-5762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l"/>
                <a:tab pos="1947863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85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6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10024</TotalTime>
  <Words>291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341</cp:revision>
  <cp:lastPrinted>2018-09-11T18:10:21Z</cp:lastPrinted>
  <dcterms:created xsi:type="dcterms:W3CDTF">2018-01-10T14:59:28Z</dcterms:created>
  <dcterms:modified xsi:type="dcterms:W3CDTF">2019-12-17T15:46:42Z</dcterms:modified>
</cp:coreProperties>
</file>