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92" r:id="rId3"/>
    <p:sldId id="323" r:id="rId4"/>
    <p:sldId id="328" r:id="rId5"/>
    <p:sldId id="290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>
      <p:cViewPr varScale="1">
        <p:scale>
          <a:sx n="113" d="100"/>
          <a:sy n="113" d="100"/>
        </p:scale>
        <p:origin x="96" y="19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66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66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66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06" y="914400"/>
            <a:ext cx="451578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Interface Settings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41148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endParaRPr lang="en-US" b="1" dirty="0">
              <a:solidFill>
                <a:srgbClr val="FFFF00"/>
              </a:solidFill>
              <a:latin typeface="Lucida Calligraphy" panose="03010101010101010101" pitchFamily="66" charset="0"/>
            </a:endParaRPr>
          </a:p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66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Setup primary screen to display more thorough information.</a:t>
            </a: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 Step 0">
            <a:extLst>
              <a:ext uri="{FF2B5EF4-FFF2-40B4-BE49-F238E27FC236}">
                <a16:creationId xmlns:a16="http://schemas.microsoft.com/office/drawing/2014/main" id="{F9C32BA0-BD82-4F3E-BE32-8B5427140EB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7200"/>
            <a:ext cx="5029200" cy="3229275"/>
          </a:xfrm>
          <a:prstGeom prst="rect">
            <a:avLst/>
          </a:prstGeom>
        </p:spPr>
      </p:pic>
      <p:sp>
        <p:nvSpPr>
          <p:cNvPr id="7" name="Step 0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1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 </a:t>
            </a:r>
            <a:br>
              <a:rPr lang="en-US" sz="1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 (Main menu screen); 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 &lt;</a:t>
            </a:r>
            <a:r>
              <a:rPr lang="en-US" sz="1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Shift-F9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  <a:endParaRPr lang="en-US" sz="8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endParaRPr lang="en-US" sz="8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Do not display picture</a:t>
            </a:r>
          </a:p>
          <a:p>
            <a:pPr marL="457200" indent="-2286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Display technical names</a:t>
            </a:r>
          </a:p>
          <a:p>
            <a:pPr marL="461963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057400" algn="l"/>
              </a:tabLst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b="1" i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	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150000"/>
              </a:lnSpc>
            </a:pP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speeds up access to the primary menu screen and adds transaction codes to the items on the favorites list.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84E65-FB6E-44B8-8C61-86DDB39A5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90476"/>
            <a:ext cx="164592" cy="1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7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27717</TotalTime>
  <Words>85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CS Wright</cp:lastModifiedBy>
  <cp:revision>515</cp:revision>
  <cp:lastPrinted>2019-12-02T14:36:04Z</cp:lastPrinted>
  <dcterms:created xsi:type="dcterms:W3CDTF">2018-01-10T14:59:28Z</dcterms:created>
  <dcterms:modified xsi:type="dcterms:W3CDTF">2020-01-30T12:02:45Z</dcterms:modified>
</cp:coreProperties>
</file>