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2" r:id="rId3"/>
    <p:sldId id="288" r:id="rId4"/>
    <p:sldId id="319" r:id="rId5"/>
    <p:sldId id="369" r:id="rId6"/>
    <p:sldId id="417" r:id="rId7"/>
    <p:sldId id="456" r:id="rId8"/>
    <p:sldId id="457" r:id="rId9"/>
    <p:sldId id="458" r:id="rId10"/>
    <p:sldId id="460" r:id="rId11"/>
    <p:sldId id="459" r:id="rId12"/>
    <p:sldId id="461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00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00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Note: 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457200"/>
            <a:ext cx="3200400" cy="5943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this tutorial select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Insert Transaction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  A  new dialogue window appears titled – “Manual entry of a transaction.”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2408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ZMB19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into the open field.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icon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or press &lt;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to record the change.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the steps from the prior screen and this screen for Transactions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ZMB20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ZMB36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64" y="457200"/>
            <a:ext cx="50292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CCEA7-4D4D-4EFF-82C8-F3CFA192E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14" y="2895384"/>
            <a:ext cx="310243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BA739-8538-4004-8C32-0D8B62725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6" y="2807208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457200"/>
            <a:ext cx="3200400" cy="5943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Your screen for the Favorites/ Reports should look very similar.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change the order the transactions appear.  Left-click on the transaction, hold the mouse button down and drag and drop in the location you so desire.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above step will also work with folders in the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fashion.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8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457200"/>
            <a:ext cx="3200400" cy="5943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is a view after the transactions have been rearranged and the folder has been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shifted down.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219949" y="914400"/>
            <a:ext cx="544732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Transaction &amp; Folder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Creation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Organize &amp; Add </a:t>
            </a:r>
            <a:b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Transactions to Menu Favorites List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No particular transaction is required to complete this procedure; it can be applied to all transactions.</a:t>
            </a:r>
          </a:p>
          <a:p>
            <a:pPr marL="1422400"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tutorial we are going to create a folder that contains the transactions to complete three individual reports: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ZMB19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Inventory Query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ZMB20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Transaction History Report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ZMB36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Equipment History Report</a:t>
            </a:r>
          </a:p>
        </p:txBody>
      </p:sp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971800"/>
            <a:ext cx="3200400" cy="32004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Right-click on the favorites folder; a small menu selection box will appear.  From the menu choose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Insert Folder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D3B44-5A4F-47FA-AE1D-0E3F0429D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7225" cy="2743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457200"/>
            <a:ext cx="3200400" cy="5943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new dialogue box will appear titled:  “Create a Folder in the Favorites List.”  In the folder name field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have the words – “New Folder.”   Replace them with the title which you desire to name the folder.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4088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icon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 record the change.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our example we are going to use “Reports.”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B2559-E427-4FAE-BABF-0409BD8D2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6" y="29981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457200"/>
            <a:ext cx="3200400" cy="5943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new folder will be created immediately below the Favorites Folder.  It will be titled the name given on the prior screen.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457200"/>
            <a:ext cx="3200400" cy="5943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Right-click on the new folder; a new menu selection opens.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click on the following: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Open Folder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Opens the folder that you clicked; displaying its contents.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Favorites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Allows the user to change the title of the folder.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Delete Favorites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Removes the folder.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Folder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Inserts a sub-folder into the selected folder.</a:t>
            </a:r>
          </a:p>
          <a:p>
            <a:pPr marL="227013" marR="0" lvl="0" indent="-22701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Insert Transaction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Inserts transactions into the selected folder.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24118</TotalTime>
  <Words>411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538</cp:revision>
  <cp:lastPrinted>2018-09-11T18:10:21Z</cp:lastPrinted>
  <dcterms:created xsi:type="dcterms:W3CDTF">2018-01-10T14:59:28Z</dcterms:created>
  <dcterms:modified xsi:type="dcterms:W3CDTF">2019-12-06T17:41:34Z</dcterms:modified>
</cp:coreProperties>
</file>