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2" r:id="rId3"/>
    <p:sldId id="288" r:id="rId4"/>
    <p:sldId id="322" r:id="rId5"/>
    <p:sldId id="329" r:id="rId6"/>
    <p:sldId id="319" r:id="rId7"/>
    <p:sldId id="294" r:id="rId8"/>
    <p:sldId id="313" r:id="rId9"/>
    <p:sldId id="330" r:id="rId10"/>
    <p:sldId id="331" r:id="rId11"/>
    <p:sldId id="290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784351-CD30-46AE-B116-0C04E258B724}">
          <p14:sldIdLst>
            <p14:sldId id="257"/>
            <p14:sldId id="292"/>
            <p14:sldId id="288"/>
            <p14:sldId id="322"/>
            <p14:sldId id="329"/>
            <p14:sldId id="319"/>
            <p14:sldId id="294"/>
            <p14:sldId id="313"/>
            <p14:sldId id="330"/>
            <p14:sldId id="331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60"/>
  </p:normalViewPr>
  <p:slideViewPr>
    <p:cSldViewPr>
      <p:cViewPr varScale="1">
        <p:scale>
          <a:sx n="99" d="100"/>
          <a:sy n="99" d="100"/>
        </p:scale>
        <p:origin x="22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18" name="Text Steps 1 - 3">
            <a:extLst>
              <a:ext uri="{FF2B5EF4-FFF2-40B4-BE49-F238E27FC236}">
                <a16:creationId xmlns:a16="http://schemas.microsoft.com/office/drawing/2014/main" id="{D28D4E11-4966-43AE-BB6D-99A66312159C}"/>
              </a:ext>
            </a:extLst>
          </p:cNvPr>
          <p:cNvSpPr txBox="1"/>
          <p:nvPr/>
        </p:nvSpPr>
        <p:spPr>
          <a:xfrm>
            <a:off x="228600" y="20421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Inventory Count: Initial Screen</a:t>
            </a: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endParaRPr lang="en-US" sz="8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Save icon 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message displays in the bottom status bar:  “Count changed for Physical Inventory Document {Phys Inv Doc ID}”</a:t>
            </a:r>
          </a:p>
          <a:p>
            <a:pPr marL="457200" indent="-457200">
              <a:lnSpc>
                <a:spcPct val="150000"/>
              </a:lnSpc>
              <a:tabLst>
                <a:tab pos="457200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Repeat for all Physical Inventory Documents as needed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Exit icon 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Repeat Step 4 (MI20) to verify all changes are complete and nothing remains incorrect.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en-US" sz="14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69021-DED3-427F-8926-4F016416B17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A15EAB-72EE-404C-93A2-1DFFAAFF0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91" y="1478973"/>
            <a:ext cx="142895" cy="142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BA4A0-CAD0-4F53-8882-578BA6C17F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27" y="4276705"/>
            <a:ext cx="142895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5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575807" y="914400"/>
            <a:ext cx="4735592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Annual Inventory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Display Multiple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Phys Inv Docs</a:t>
            </a: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27432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Lucida Calligraphy" panose="03010101010101010101" pitchFamily="66" charset="0"/>
              </a:rPr>
              <a:t>Use this transaction if you forget to record your </a:t>
            </a:r>
            <a:r>
              <a:rPr lang="en-US" sz="2400">
                <a:solidFill>
                  <a:schemeClr val="bg1"/>
                </a:solidFill>
                <a:latin typeface="Lucida Calligraphy" panose="03010101010101010101" pitchFamily="66" charset="0"/>
              </a:rPr>
              <a:t>inv doc numbers </a:t>
            </a:r>
            <a:r>
              <a:rPr lang="en-US" sz="2400" dirty="0">
                <a:solidFill>
                  <a:schemeClr val="bg1"/>
                </a:solidFill>
                <a:latin typeface="Lucida Calligraphy" panose="03010101010101010101" pitchFamily="66" charset="0"/>
              </a:rPr>
              <a:t>or if your SAP session times out or you get logged </a:t>
            </a:r>
            <a:r>
              <a:rPr lang="en-US" sz="2400">
                <a:solidFill>
                  <a:schemeClr val="bg1"/>
                </a:solidFill>
                <a:latin typeface="Lucida Calligraphy" panose="03010101010101010101" pitchFamily="66" charset="0"/>
              </a:rPr>
              <a:t>off the system </a:t>
            </a:r>
            <a:r>
              <a:rPr lang="en-US" sz="2400" dirty="0">
                <a:solidFill>
                  <a:schemeClr val="bg1"/>
                </a:solidFill>
                <a:latin typeface="Lucida Calligraphy" panose="03010101010101010101" pitchFamily="66" charset="0"/>
              </a:rPr>
              <a:t>while MI31 is processing.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152400" y="228600"/>
            <a:ext cx="82296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 marL="3376613" lvl="0" indent="-1547813">
              <a:tabLst>
                <a:tab pos="3429000" algn="l"/>
              </a:tabLst>
            </a:pPr>
            <a:r>
              <a:rPr lang="en-US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	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Inventory Item must not have been posted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4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152400" y="228600"/>
            <a:ext cx="82296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 marL="3376613" lvl="0" indent="-1547813">
              <a:tabLst>
                <a:tab pos="3429000" algn="l"/>
              </a:tabLst>
            </a:pPr>
            <a:r>
              <a:rPr lang="en-US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	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400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allow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to enter the initial count of an item.  </a:t>
            </a:r>
            <a:r>
              <a:rPr lang="en-US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only change an existing count.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376613" lvl="0" indent="-1547813">
              <a:tabLst>
                <a:tab pos="3429000" algn="l"/>
              </a:tabLs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6613" lvl="0" indent="-1547813">
              <a:tabLst>
                <a:tab pos="3429000" algn="l"/>
              </a:tabLs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To enter the initial item count of a material use </a:t>
            </a:r>
            <a:r>
              <a:rPr lang="en-US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MI04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(Step 3).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4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MI05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MI05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MI05 – Change Inventory Count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8037B6-3114-471A-8851-7FA29C36DF7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18" name="Text Steps 1 - 3">
            <a:extLst>
              <a:ext uri="{FF2B5EF4-FFF2-40B4-BE49-F238E27FC236}">
                <a16:creationId xmlns:a16="http://schemas.microsoft.com/office/drawing/2014/main" id="{D28D4E11-4966-43AE-BB6D-99A66312159C}"/>
              </a:ext>
            </a:extLst>
          </p:cNvPr>
          <p:cNvSpPr txBox="1"/>
          <p:nvPr/>
        </p:nvSpPr>
        <p:spPr>
          <a:xfrm>
            <a:off x="228600" y="20421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Inventory Count: Initial Screen</a:t>
            </a: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endParaRPr lang="en-US" sz="8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Inventory Document Field - Input the physical inventory document number of the document to be changed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indent="-23018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Continue icon </a:t>
            </a:r>
            <a:endParaRPr lang="en-US" sz="10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58EF29-6AE0-4629-8137-74920C9037C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6B55FE-24C2-49BA-9553-D5081B8356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11582"/>
            <a:ext cx="146304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5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18" name="Text Steps 1 - 3">
            <a:extLst>
              <a:ext uri="{FF2B5EF4-FFF2-40B4-BE49-F238E27FC236}">
                <a16:creationId xmlns:a16="http://schemas.microsoft.com/office/drawing/2014/main" id="{D28D4E11-4966-43AE-BB6D-99A66312159C}"/>
              </a:ext>
            </a:extLst>
          </p:cNvPr>
          <p:cNvSpPr txBox="1"/>
          <p:nvPr/>
        </p:nvSpPr>
        <p:spPr>
          <a:xfrm>
            <a:off x="228600" y="204216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Inventory Count {Phys Inv Doc ID}: Collect. Processing</a:t>
            </a:r>
          </a:p>
          <a:p>
            <a:pPr marL="228600" lvl="0">
              <a:lnSpc>
                <a:spcPct val="150000"/>
              </a:lnSpc>
              <a:defRPr/>
            </a:pPr>
            <a:endParaRPr lang="en-US" sz="8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Column Fields – Input correct inventory count of items to change. 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enter a zero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these fields.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 (Zero Count) Column Fields -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the box if the item count is Zero.  SAP recognizes a “0” count as blank and it is not counted unless the checkbox indicator is active.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	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steps above as necessary.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Page-down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to advance.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Page-up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move backwards.</a:t>
            </a:r>
            <a:endParaRPr lang="en-US" sz="14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AA56F4-725E-40A6-87D4-F6E7BB18558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74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14512</TotalTime>
  <Words>247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CS Wright</cp:lastModifiedBy>
  <cp:revision>429</cp:revision>
  <cp:lastPrinted>2018-09-11T18:10:21Z</cp:lastPrinted>
  <dcterms:created xsi:type="dcterms:W3CDTF">2018-01-10T14:59:28Z</dcterms:created>
  <dcterms:modified xsi:type="dcterms:W3CDTF">2020-01-30T12:38:27Z</dcterms:modified>
</cp:coreProperties>
</file>