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3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5234756" cy="365125"/>
          </a:xfrm>
        </p:spPr>
        <p:txBody>
          <a:bodyPr/>
          <a:lstStyle>
            <a:lvl1pPr>
              <a:defRPr sz="1100" b="1" i="0" cap="none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As presented at NASDPTS 2021 Annual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7305040" y="238316"/>
            <a:ext cx="4602480" cy="131616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17978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812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8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651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45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21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46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35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0DF5E60-9974-AC48-9591-99C2BB44B7CF}" type="datetimeFigureOut">
              <a:rPr lang="en-US" smtClean="0"/>
              <a:pPr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59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88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20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visionzeroforyouth.org/back-to-school-togethe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dpts.org/" TargetMode="External"/><Relationship Id="rId2" Type="http://schemas.openxmlformats.org/officeDocument/2006/relationships/hyperlink" Target="mailto:execdir@nasdpts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6" y="2076450"/>
            <a:ext cx="8361229" cy="2098226"/>
          </a:xfrm>
        </p:spPr>
        <p:txBody>
          <a:bodyPr>
            <a:normAutofit fontScale="90000"/>
          </a:bodyPr>
          <a:lstStyle/>
          <a:p>
            <a:r>
              <a:rPr lang="en-US" dirty="0"/>
              <a:t>COVID Impacts on School Transportation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3" y="4375379"/>
            <a:ext cx="6831673" cy="1086237"/>
          </a:xfrm>
        </p:spPr>
        <p:txBody>
          <a:bodyPr>
            <a:normAutofit/>
          </a:bodyPr>
          <a:lstStyle/>
          <a:p>
            <a:pPr algn="r"/>
            <a:r>
              <a:rPr lang="en-US" sz="2200" kern="0" cap="none" spc="0" dirty="0">
                <a:solidFill>
                  <a:schemeClr val="tx1"/>
                </a:solidFill>
                <a:latin typeface="Arial" panose="020B0604020202020204" pitchFamily="34" charset="0"/>
              </a:rPr>
              <a:t>Ronna Weber</a:t>
            </a:r>
          </a:p>
          <a:p>
            <a:pPr algn="r"/>
            <a:r>
              <a:rPr lang="en-US" sz="2200" kern="0" cap="none" spc="0" dirty="0">
                <a:solidFill>
                  <a:schemeClr val="tx1"/>
                </a:solidFill>
                <a:latin typeface="Arial" panose="020B0604020202020204" pitchFamily="34" charset="0"/>
              </a:rPr>
              <a:t>January 2022</a:t>
            </a:r>
          </a:p>
        </p:txBody>
      </p:sp>
    </p:spTree>
    <p:extLst>
      <p:ext uri="{BB962C8B-B14F-4D97-AF65-F5344CB8AC3E}">
        <p14:creationId xmlns:p14="http://schemas.microsoft.com/office/powerpoint/2010/main" val="584943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85BDF-D188-46DB-840B-40FCBCCFE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and School Transportation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A687C-78E7-4539-B35B-1B23C555A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000" dirty="0"/>
              <a:t>Varying COVID requirements and protocols in states and localities</a:t>
            </a:r>
          </a:p>
          <a:p>
            <a:pPr marL="201168" lvl="1" indent="0">
              <a:buNone/>
            </a:pPr>
            <a:endParaRPr lang="en-US" sz="3000" dirty="0"/>
          </a:p>
          <a:p>
            <a:pPr lvl="1"/>
            <a:r>
              <a:rPr lang="en-US" sz="3000" dirty="0"/>
              <a:t>School bus driver shortage</a:t>
            </a:r>
          </a:p>
          <a:p>
            <a:pPr marL="201168" lvl="1" indent="0">
              <a:buNone/>
            </a:pPr>
            <a:endParaRPr lang="en-US" sz="3000" dirty="0"/>
          </a:p>
          <a:p>
            <a:pPr lvl="1"/>
            <a:r>
              <a:rPr lang="en-US" sz="3000" dirty="0"/>
              <a:t>Some communities experiencing school transportation shutdowns </a:t>
            </a:r>
          </a:p>
        </p:txBody>
      </p:sp>
    </p:spTree>
    <p:extLst>
      <p:ext uri="{BB962C8B-B14F-4D97-AF65-F5344CB8AC3E}">
        <p14:creationId xmlns:p14="http://schemas.microsoft.com/office/powerpoint/2010/main" val="1782936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Committee on Safe &amp; Healthy Journeys to School During the COVID-19 Pandemic and Beyond</a:t>
            </a: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Back to School Together serves those walking, biking, riding the school bus, or students traveling by private vehicle to reduce the risk of COVID-19 transmission and promote health</a:t>
            </a: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www.visionzeroforyouth.org/back-to-school-together/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34250" y="227128"/>
            <a:ext cx="4572000" cy="131359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1452856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40352-B998-44C2-8750-7F8FC2D05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Bus Driver Shortage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A7EE5-ACF0-4359-AAE7-AC9548E86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400" dirty="0"/>
              <a:t>Ohio Association for Pupil Transportation Driver Shortage Survey</a:t>
            </a:r>
          </a:p>
          <a:p>
            <a:pPr lvl="1"/>
            <a:endParaRPr lang="en-US" sz="3400" dirty="0"/>
          </a:p>
          <a:p>
            <a:pPr lvl="1"/>
            <a:r>
              <a:rPr lang="en-US" sz="3400" dirty="0"/>
              <a:t>NAPT/NSTA/NASDPTS Driver Shortage Survey</a:t>
            </a:r>
          </a:p>
        </p:txBody>
      </p:sp>
    </p:spTree>
    <p:extLst>
      <p:ext uri="{BB962C8B-B14F-4D97-AF65-F5344CB8AC3E}">
        <p14:creationId xmlns:p14="http://schemas.microsoft.com/office/powerpoint/2010/main" val="3857275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D65AB-3390-4B8B-BF02-A179E4493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of Alternative Transportation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414AF-C779-4B13-807C-23D0B7167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400" dirty="0"/>
              <a:t>Background</a:t>
            </a:r>
          </a:p>
          <a:p>
            <a:pPr lvl="1"/>
            <a:endParaRPr lang="en-US" sz="3400" dirty="0"/>
          </a:p>
          <a:p>
            <a:pPr lvl="1"/>
            <a:r>
              <a:rPr lang="en-US" sz="3400" dirty="0"/>
              <a:t>Sample Companies</a:t>
            </a:r>
          </a:p>
          <a:p>
            <a:pPr lvl="1"/>
            <a:endParaRPr lang="en-US" sz="3400" dirty="0"/>
          </a:p>
          <a:p>
            <a:pPr lvl="1"/>
            <a:r>
              <a:rPr lang="en-US" sz="3400" dirty="0"/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3773379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A0B55-C83F-4A31-9F1C-BCBC4E85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79414-0AD4-4AC2-973D-293F95C6E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/>
              <a:t>Ronna Weber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/>
              <a:t>Executive Director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/>
              <a:t>National Association of State Directors of Pupil Transportation Services (NASDPTS)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/>
              <a:t>(703) 203-6485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hlinkClick r:id="rId2"/>
              </a:rPr>
              <a:t>execdir@nasdpts.org</a:t>
            </a:r>
            <a:endParaRPr lang="en-US" sz="3600" dirty="0"/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hlinkClick r:id="rId3"/>
              </a:rPr>
              <a:t>www.nasdpts.org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09781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NASDPTS 2021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4DB24"/>
      </a:accent2>
      <a:accent3>
        <a:srgbClr val="B64926"/>
      </a:accent3>
      <a:accent4>
        <a:srgbClr val="FF8427"/>
      </a:accent4>
      <a:accent5>
        <a:srgbClr val="F4DB24"/>
      </a:accent5>
      <a:accent6>
        <a:srgbClr val="B22600"/>
      </a:accent6>
      <a:hlink>
        <a:srgbClr val="FF0000"/>
      </a:hlink>
      <a:folHlink>
        <a:srgbClr val="C0000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184</TotalTime>
  <Words>148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Retrospect</vt:lpstr>
      <vt:lpstr>COVID Impacts on School Transportation</vt:lpstr>
      <vt:lpstr>COVID and School Transportation</vt:lpstr>
      <vt:lpstr>COVID</vt:lpstr>
      <vt:lpstr>School Bus Driver Shortage</vt:lpstr>
      <vt:lpstr>Growth of Alternative Transportation</vt:lpstr>
      <vt:lpstr>Contact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Microsoft account</dc:creator>
  <cp:lastModifiedBy>rweber@colonialstrategies.com</cp:lastModifiedBy>
  <cp:revision>12</cp:revision>
  <dcterms:created xsi:type="dcterms:W3CDTF">2021-11-17T16:47:09Z</dcterms:created>
  <dcterms:modified xsi:type="dcterms:W3CDTF">2022-01-10T13:47:51Z</dcterms:modified>
</cp:coreProperties>
</file>